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notesSlides/notesSlide6.xml" ContentType="application/vnd.openxmlformats-officedocument.presentationml.notesSlide+xml"/>
  <Override PartName="/ppt/diagrams/data2.xml" ContentType="application/vnd.openxmlformats-officedocument.drawingml.diagramData+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
  </p:notesMasterIdLst>
  <p:sldIdLst>
    <p:sldId id="257" r:id="rId2"/>
    <p:sldId id="258" r:id="rId3"/>
    <p:sldId id="260" r:id="rId4"/>
    <p:sldId id="259"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5pPr>
    <a:lvl6pPr marL="2286000" algn="l" defTabSz="914400" rtl="0" eaLnBrk="1" latinLnBrk="0" hangingPunct="1">
      <a:defRPr sz="2400" kern="1200">
        <a:solidFill>
          <a:schemeClr val="tx1"/>
        </a:solidFill>
        <a:latin typeface="Arial" charset="0"/>
        <a:ea typeface="ヒラギノ角ゴ Pro W3" pitchFamily="1" charset="-128"/>
        <a:cs typeface="+mn-cs"/>
      </a:defRPr>
    </a:lvl6pPr>
    <a:lvl7pPr marL="2743200" algn="l" defTabSz="914400" rtl="0" eaLnBrk="1" latinLnBrk="0" hangingPunct="1">
      <a:defRPr sz="2400" kern="1200">
        <a:solidFill>
          <a:schemeClr val="tx1"/>
        </a:solidFill>
        <a:latin typeface="Arial" charset="0"/>
        <a:ea typeface="ヒラギノ角ゴ Pro W3" pitchFamily="1" charset="-128"/>
        <a:cs typeface="+mn-cs"/>
      </a:defRPr>
    </a:lvl7pPr>
    <a:lvl8pPr marL="3200400" algn="l" defTabSz="914400" rtl="0" eaLnBrk="1" latinLnBrk="0" hangingPunct="1">
      <a:defRPr sz="2400" kern="1200">
        <a:solidFill>
          <a:schemeClr val="tx1"/>
        </a:solidFill>
        <a:latin typeface="Arial" charset="0"/>
        <a:ea typeface="ヒラギノ角ゴ Pro W3" pitchFamily="1" charset="-128"/>
        <a:cs typeface="+mn-cs"/>
      </a:defRPr>
    </a:lvl8pPr>
    <a:lvl9pPr marL="3657600" algn="l" defTabSz="914400" rtl="0" eaLnBrk="1" latinLnBrk="0" hangingPunct="1">
      <a:defRPr sz="2400" kern="1200">
        <a:solidFill>
          <a:schemeClr val="tx1"/>
        </a:solidFill>
        <a:latin typeface="Arial"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85AB"/>
    <a:srgbClr val="B4C12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4" autoAdjust="0"/>
    <p:restoredTop sz="58065" autoAdjust="0"/>
  </p:normalViewPr>
  <p:slideViewPr>
    <p:cSldViewPr>
      <p:cViewPr varScale="1">
        <p:scale>
          <a:sx n="41" d="100"/>
          <a:sy n="41" d="100"/>
        </p:scale>
        <p:origin x="-24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15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EC9211-36C4-4C49-8080-C8C0F8F95918}" type="doc">
      <dgm:prSet loTypeId="urn:microsoft.com/office/officeart/2005/8/layout/default" loCatId="list" qsTypeId="urn:microsoft.com/office/officeart/2005/8/quickstyle/3d1" qsCatId="3D" csTypeId="urn:microsoft.com/office/officeart/2005/8/colors/colorful2" csCatId="colorful" phldr="1"/>
      <dgm:spPr/>
      <dgm:t>
        <a:bodyPr/>
        <a:lstStyle/>
        <a:p>
          <a:endParaRPr lang="en-US"/>
        </a:p>
      </dgm:t>
    </dgm:pt>
    <dgm:pt modelId="{68C5B0BE-01E9-4CB5-9519-D4C5C2F9D2BE}">
      <dgm:prSet phldrT="[Text]"/>
      <dgm:spPr/>
      <dgm:t>
        <a:bodyPr/>
        <a:lstStyle/>
        <a:p>
          <a:r>
            <a:rPr lang="en-US" b="1" dirty="0" smtClean="0"/>
            <a:t>STANDARD I: Teachers demonstrate leadership.</a:t>
          </a:r>
          <a:endParaRPr lang="en-US" b="1" dirty="0"/>
        </a:p>
      </dgm:t>
    </dgm:pt>
    <dgm:pt modelId="{0DB4EC95-6E66-40C9-A545-51BC7C1F8D6F}" type="parTrans" cxnId="{EB42A48E-6E3A-4855-BBCC-41180426CDD6}">
      <dgm:prSet/>
      <dgm:spPr/>
      <dgm:t>
        <a:bodyPr/>
        <a:lstStyle/>
        <a:p>
          <a:endParaRPr lang="en-US"/>
        </a:p>
      </dgm:t>
    </dgm:pt>
    <dgm:pt modelId="{5C85D5B4-BF69-471E-A13D-09E6753F6A78}" type="sibTrans" cxnId="{EB42A48E-6E3A-4855-BBCC-41180426CDD6}">
      <dgm:prSet/>
      <dgm:spPr/>
      <dgm:t>
        <a:bodyPr/>
        <a:lstStyle/>
        <a:p>
          <a:endParaRPr lang="en-US"/>
        </a:p>
      </dgm:t>
    </dgm:pt>
    <dgm:pt modelId="{3535348C-E922-4EE0-A056-E03161D29E9C}">
      <dgm:prSet phldrT="[Text]"/>
      <dgm:spPr/>
      <dgm:t>
        <a:bodyPr/>
        <a:lstStyle/>
        <a:p>
          <a:r>
            <a:rPr lang="en-US" b="1" dirty="0" smtClean="0"/>
            <a:t>STANDARD II: Teachers establish a respectful environment for a diverse population of students.</a:t>
          </a:r>
          <a:endParaRPr lang="en-US" b="1" dirty="0"/>
        </a:p>
      </dgm:t>
    </dgm:pt>
    <dgm:pt modelId="{120DB373-EB26-4D92-855D-D7584999D388}" type="parTrans" cxnId="{1BEB3679-9867-458E-9FE4-5049DF44B653}">
      <dgm:prSet/>
      <dgm:spPr/>
      <dgm:t>
        <a:bodyPr/>
        <a:lstStyle/>
        <a:p>
          <a:endParaRPr lang="en-US"/>
        </a:p>
      </dgm:t>
    </dgm:pt>
    <dgm:pt modelId="{6A85FBBF-F956-47DD-856B-331D1D92DD8B}" type="sibTrans" cxnId="{1BEB3679-9867-458E-9FE4-5049DF44B653}">
      <dgm:prSet/>
      <dgm:spPr/>
      <dgm:t>
        <a:bodyPr/>
        <a:lstStyle/>
        <a:p>
          <a:endParaRPr lang="en-US"/>
        </a:p>
      </dgm:t>
    </dgm:pt>
    <dgm:pt modelId="{98F2E253-E28B-43CA-A403-A46992501ACC}">
      <dgm:prSet phldrT="[Text]"/>
      <dgm:spPr/>
      <dgm:t>
        <a:bodyPr/>
        <a:lstStyle/>
        <a:p>
          <a:r>
            <a:rPr lang="en-US" b="1" dirty="0" smtClean="0"/>
            <a:t>STANDARD III: Teachers know the content they teach.</a:t>
          </a:r>
        </a:p>
      </dgm:t>
    </dgm:pt>
    <dgm:pt modelId="{DC9A7B4D-EA1E-45C8-84F7-87E63E638F10}" type="parTrans" cxnId="{331A4D9D-F5CF-4C6E-AB26-CEC372913625}">
      <dgm:prSet/>
      <dgm:spPr/>
      <dgm:t>
        <a:bodyPr/>
        <a:lstStyle/>
        <a:p>
          <a:endParaRPr lang="en-US"/>
        </a:p>
      </dgm:t>
    </dgm:pt>
    <dgm:pt modelId="{6C6EFF31-3258-40D8-8045-22B65E97869C}" type="sibTrans" cxnId="{331A4D9D-F5CF-4C6E-AB26-CEC372913625}">
      <dgm:prSet/>
      <dgm:spPr/>
      <dgm:t>
        <a:bodyPr/>
        <a:lstStyle/>
        <a:p>
          <a:endParaRPr lang="en-US"/>
        </a:p>
      </dgm:t>
    </dgm:pt>
    <dgm:pt modelId="{E5688BCF-4CA9-4FEA-8ED1-B19EB8FB7B93}">
      <dgm:prSet/>
      <dgm:spPr/>
      <dgm:t>
        <a:bodyPr/>
        <a:lstStyle/>
        <a:p>
          <a:r>
            <a:rPr lang="en-US" b="1" dirty="0" smtClean="0"/>
            <a:t>STANDARD IV: Teacher facilitate learning for their students.</a:t>
          </a:r>
          <a:endParaRPr lang="en-US" b="1" dirty="0"/>
        </a:p>
      </dgm:t>
    </dgm:pt>
    <dgm:pt modelId="{EDBC039F-C1C8-4A5B-95DD-33F3EDEFDE54}" type="parTrans" cxnId="{E0425224-6FCD-4189-B693-75C1615073C3}">
      <dgm:prSet/>
      <dgm:spPr/>
      <dgm:t>
        <a:bodyPr/>
        <a:lstStyle/>
        <a:p>
          <a:endParaRPr lang="en-US"/>
        </a:p>
      </dgm:t>
    </dgm:pt>
    <dgm:pt modelId="{877E9AE0-B390-4DF0-8379-0BA04D0DC219}" type="sibTrans" cxnId="{E0425224-6FCD-4189-B693-75C1615073C3}">
      <dgm:prSet/>
      <dgm:spPr/>
      <dgm:t>
        <a:bodyPr/>
        <a:lstStyle/>
        <a:p>
          <a:endParaRPr lang="en-US"/>
        </a:p>
      </dgm:t>
    </dgm:pt>
    <dgm:pt modelId="{2B6FFFC5-3531-4367-9098-877133ED1E95}">
      <dgm:prSet/>
      <dgm:spPr>
        <a:gradFill rotWithShape="0">
          <a:gsLst>
            <a:gs pos="0">
              <a:srgbClr val="5E9EFF"/>
            </a:gs>
            <a:gs pos="39999">
              <a:srgbClr val="85C2FF"/>
            </a:gs>
            <a:gs pos="70000">
              <a:srgbClr val="C4D6EB"/>
            </a:gs>
            <a:gs pos="100000">
              <a:srgbClr val="FFEBFA"/>
            </a:gs>
          </a:gsLst>
          <a:lin ang="16200000" scaled="0"/>
        </a:gradFill>
      </dgm:spPr>
      <dgm:t>
        <a:bodyPr/>
        <a:lstStyle/>
        <a:p>
          <a:r>
            <a:rPr lang="en-US" b="1" dirty="0" smtClean="0"/>
            <a:t>STANDARD V: Teachers reflect on their practice.</a:t>
          </a:r>
          <a:endParaRPr lang="en-US" b="1" dirty="0"/>
        </a:p>
      </dgm:t>
    </dgm:pt>
    <dgm:pt modelId="{16B36C0E-2D15-4695-84A7-640B13541018}" type="parTrans" cxnId="{956FF40D-A768-4121-AF3A-D0FEECB73E44}">
      <dgm:prSet/>
      <dgm:spPr/>
      <dgm:t>
        <a:bodyPr/>
        <a:lstStyle/>
        <a:p>
          <a:endParaRPr lang="en-US"/>
        </a:p>
      </dgm:t>
    </dgm:pt>
    <dgm:pt modelId="{708891EB-E0F6-4B76-86DE-F017A32406D6}" type="sibTrans" cxnId="{956FF40D-A768-4121-AF3A-D0FEECB73E44}">
      <dgm:prSet/>
      <dgm:spPr/>
      <dgm:t>
        <a:bodyPr/>
        <a:lstStyle/>
        <a:p>
          <a:endParaRPr lang="en-US"/>
        </a:p>
      </dgm:t>
    </dgm:pt>
    <dgm:pt modelId="{32A65527-4079-4D99-9974-892838BF673B}" type="pres">
      <dgm:prSet presAssocID="{88EC9211-36C4-4C49-8080-C8C0F8F95918}" presName="diagram" presStyleCnt="0">
        <dgm:presLayoutVars>
          <dgm:dir/>
          <dgm:resizeHandles val="exact"/>
        </dgm:presLayoutVars>
      </dgm:prSet>
      <dgm:spPr/>
      <dgm:t>
        <a:bodyPr/>
        <a:lstStyle/>
        <a:p>
          <a:endParaRPr lang="en-US"/>
        </a:p>
      </dgm:t>
    </dgm:pt>
    <dgm:pt modelId="{2B2A9152-D75C-4825-A423-50EB85D4DD41}" type="pres">
      <dgm:prSet presAssocID="{68C5B0BE-01E9-4CB5-9519-D4C5C2F9D2BE}" presName="node" presStyleLbl="node1" presStyleIdx="0" presStyleCnt="5">
        <dgm:presLayoutVars>
          <dgm:bulletEnabled val="1"/>
        </dgm:presLayoutVars>
      </dgm:prSet>
      <dgm:spPr/>
      <dgm:t>
        <a:bodyPr/>
        <a:lstStyle/>
        <a:p>
          <a:endParaRPr lang="en-US"/>
        </a:p>
      </dgm:t>
    </dgm:pt>
    <dgm:pt modelId="{6A87EF5E-031F-48FA-9D04-C1A26FD61368}" type="pres">
      <dgm:prSet presAssocID="{5C85D5B4-BF69-471E-A13D-09E6753F6A78}" presName="sibTrans" presStyleCnt="0"/>
      <dgm:spPr/>
    </dgm:pt>
    <dgm:pt modelId="{DF6FFBA9-0257-4518-A867-2EFB766627EF}" type="pres">
      <dgm:prSet presAssocID="{3535348C-E922-4EE0-A056-E03161D29E9C}" presName="node" presStyleLbl="node1" presStyleIdx="1" presStyleCnt="5">
        <dgm:presLayoutVars>
          <dgm:bulletEnabled val="1"/>
        </dgm:presLayoutVars>
      </dgm:prSet>
      <dgm:spPr/>
      <dgm:t>
        <a:bodyPr/>
        <a:lstStyle/>
        <a:p>
          <a:endParaRPr lang="en-US"/>
        </a:p>
      </dgm:t>
    </dgm:pt>
    <dgm:pt modelId="{ABC77F79-2D02-4C92-A1E9-8451D07ED2E7}" type="pres">
      <dgm:prSet presAssocID="{6A85FBBF-F956-47DD-856B-331D1D92DD8B}" presName="sibTrans" presStyleCnt="0"/>
      <dgm:spPr/>
    </dgm:pt>
    <dgm:pt modelId="{EF0777E7-99BD-4D35-8F3E-24813A126906}" type="pres">
      <dgm:prSet presAssocID="{98F2E253-E28B-43CA-A403-A46992501ACC}" presName="node" presStyleLbl="node1" presStyleIdx="2" presStyleCnt="5">
        <dgm:presLayoutVars>
          <dgm:bulletEnabled val="1"/>
        </dgm:presLayoutVars>
      </dgm:prSet>
      <dgm:spPr/>
      <dgm:t>
        <a:bodyPr/>
        <a:lstStyle/>
        <a:p>
          <a:endParaRPr lang="en-US"/>
        </a:p>
      </dgm:t>
    </dgm:pt>
    <dgm:pt modelId="{82E40B26-460B-497B-A791-EFAB78D82B9A}" type="pres">
      <dgm:prSet presAssocID="{6C6EFF31-3258-40D8-8045-22B65E97869C}" presName="sibTrans" presStyleCnt="0"/>
      <dgm:spPr/>
    </dgm:pt>
    <dgm:pt modelId="{FD4CF975-27C3-4540-A43D-14691A84B748}" type="pres">
      <dgm:prSet presAssocID="{E5688BCF-4CA9-4FEA-8ED1-B19EB8FB7B93}" presName="node" presStyleLbl="node1" presStyleIdx="3" presStyleCnt="5">
        <dgm:presLayoutVars>
          <dgm:bulletEnabled val="1"/>
        </dgm:presLayoutVars>
      </dgm:prSet>
      <dgm:spPr/>
      <dgm:t>
        <a:bodyPr/>
        <a:lstStyle/>
        <a:p>
          <a:endParaRPr lang="en-US"/>
        </a:p>
      </dgm:t>
    </dgm:pt>
    <dgm:pt modelId="{90F79BE4-F0D4-4176-8593-10C2D97A9D02}" type="pres">
      <dgm:prSet presAssocID="{877E9AE0-B390-4DF0-8379-0BA04D0DC219}" presName="sibTrans" presStyleCnt="0"/>
      <dgm:spPr/>
    </dgm:pt>
    <dgm:pt modelId="{D390BBD3-A096-48C9-AC6A-BB4C189E24DB}" type="pres">
      <dgm:prSet presAssocID="{2B6FFFC5-3531-4367-9098-877133ED1E95}" presName="node" presStyleLbl="node1" presStyleIdx="4" presStyleCnt="5">
        <dgm:presLayoutVars>
          <dgm:bulletEnabled val="1"/>
        </dgm:presLayoutVars>
      </dgm:prSet>
      <dgm:spPr/>
      <dgm:t>
        <a:bodyPr/>
        <a:lstStyle/>
        <a:p>
          <a:endParaRPr lang="en-US"/>
        </a:p>
      </dgm:t>
    </dgm:pt>
  </dgm:ptLst>
  <dgm:cxnLst>
    <dgm:cxn modelId="{E0425224-6FCD-4189-B693-75C1615073C3}" srcId="{88EC9211-36C4-4C49-8080-C8C0F8F95918}" destId="{E5688BCF-4CA9-4FEA-8ED1-B19EB8FB7B93}" srcOrd="3" destOrd="0" parTransId="{EDBC039F-C1C8-4A5B-95DD-33F3EDEFDE54}" sibTransId="{877E9AE0-B390-4DF0-8379-0BA04D0DC219}"/>
    <dgm:cxn modelId="{0FD35025-3F87-4049-AC51-5F26EBA29FB0}" type="presOf" srcId="{98F2E253-E28B-43CA-A403-A46992501ACC}" destId="{EF0777E7-99BD-4D35-8F3E-24813A126906}" srcOrd="0" destOrd="0" presId="urn:microsoft.com/office/officeart/2005/8/layout/default"/>
    <dgm:cxn modelId="{EB42A48E-6E3A-4855-BBCC-41180426CDD6}" srcId="{88EC9211-36C4-4C49-8080-C8C0F8F95918}" destId="{68C5B0BE-01E9-4CB5-9519-D4C5C2F9D2BE}" srcOrd="0" destOrd="0" parTransId="{0DB4EC95-6E66-40C9-A545-51BC7C1F8D6F}" sibTransId="{5C85D5B4-BF69-471E-A13D-09E6753F6A78}"/>
    <dgm:cxn modelId="{3A516C10-6AA7-4E51-8080-03C7903E863F}" type="presOf" srcId="{2B6FFFC5-3531-4367-9098-877133ED1E95}" destId="{D390BBD3-A096-48C9-AC6A-BB4C189E24DB}" srcOrd="0" destOrd="0" presId="urn:microsoft.com/office/officeart/2005/8/layout/default"/>
    <dgm:cxn modelId="{48AF31EB-F900-49E6-98C4-BFE03344D00D}" type="presOf" srcId="{88EC9211-36C4-4C49-8080-C8C0F8F95918}" destId="{32A65527-4079-4D99-9974-892838BF673B}" srcOrd="0" destOrd="0" presId="urn:microsoft.com/office/officeart/2005/8/layout/default"/>
    <dgm:cxn modelId="{2D58582D-765A-4E2A-B591-438872B3FD16}" type="presOf" srcId="{3535348C-E922-4EE0-A056-E03161D29E9C}" destId="{DF6FFBA9-0257-4518-A867-2EFB766627EF}" srcOrd="0" destOrd="0" presId="urn:microsoft.com/office/officeart/2005/8/layout/default"/>
    <dgm:cxn modelId="{956FF40D-A768-4121-AF3A-D0FEECB73E44}" srcId="{88EC9211-36C4-4C49-8080-C8C0F8F95918}" destId="{2B6FFFC5-3531-4367-9098-877133ED1E95}" srcOrd="4" destOrd="0" parTransId="{16B36C0E-2D15-4695-84A7-640B13541018}" sibTransId="{708891EB-E0F6-4B76-86DE-F017A32406D6}"/>
    <dgm:cxn modelId="{580664A4-2871-438C-960F-CCAA7910B66A}" type="presOf" srcId="{E5688BCF-4CA9-4FEA-8ED1-B19EB8FB7B93}" destId="{FD4CF975-27C3-4540-A43D-14691A84B748}" srcOrd="0" destOrd="0" presId="urn:microsoft.com/office/officeart/2005/8/layout/default"/>
    <dgm:cxn modelId="{331A4D9D-F5CF-4C6E-AB26-CEC372913625}" srcId="{88EC9211-36C4-4C49-8080-C8C0F8F95918}" destId="{98F2E253-E28B-43CA-A403-A46992501ACC}" srcOrd="2" destOrd="0" parTransId="{DC9A7B4D-EA1E-45C8-84F7-87E63E638F10}" sibTransId="{6C6EFF31-3258-40D8-8045-22B65E97869C}"/>
    <dgm:cxn modelId="{6B6E79C3-B11B-4A83-B85A-EB2CC398D12E}" type="presOf" srcId="{68C5B0BE-01E9-4CB5-9519-D4C5C2F9D2BE}" destId="{2B2A9152-D75C-4825-A423-50EB85D4DD41}" srcOrd="0" destOrd="0" presId="urn:microsoft.com/office/officeart/2005/8/layout/default"/>
    <dgm:cxn modelId="{1BEB3679-9867-458E-9FE4-5049DF44B653}" srcId="{88EC9211-36C4-4C49-8080-C8C0F8F95918}" destId="{3535348C-E922-4EE0-A056-E03161D29E9C}" srcOrd="1" destOrd="0" parTransId="{120DB373-EB26-4D92-855D-D7584999D388}" sibTransId="{6A85FBBF-F956-47DD-856B-331D1D92DD8B}"/>
    <dgm:cxn modelId="{4D9AC46A-1B62-46C6-B072-F2B18C332BB4}" type="presParOf" srcId="{32A65527-4079-4D99-9974-892838BF673B}" destId="{2B2A9152-D75C-4825-A423-50EB85D4DD41}" srcOrd="0" destOrd="0" presId="urn:microsoft.com/office/officeart/2005/8/layout/default"/>
    <dgm:cxn modelId="{539C2A44-06D2-4E26-B234-3D44706D8ABB}" type="presParOf" srcId="{32A65527-4079-4D99-9974-892838BF673B}" destId="{6A87EF5E-031F-48FA-9D04-C1A26FD61368}" srcOrd="1" destOrd="0" presId="urn:microsoft.com/office/officeart/2005/8/layout/default"/>
    <dgm:cxn modelId="{A1865462-C71D-435A-AB3C-014F8217E6EE}" type="presParOf" srcId="{32A65527-4079-4D99-9974-892838BF673B}" destId="{DF6FFBA9-0257-4518-A867-2EFB766627EF}" srcOrd="2" destOrd="0" presId="urn:microsoft.com/office/officeart/2005/8/layout/default"/>
    <dgm:cxn modelId="{D9D51943-7658-4737-BD8F-046C947C6934}" type="presParOf" srcId="{32A65527-4079-4D99-9974-892838BF673B}" destId="{ABC77F79-2D02-4C92-A1E9-8451D07ED2E7}" srcOrd="3" destOrd="0" presId="urn:microsoft.com/office/officeart/2005/8/layout/default"/>
    <dgm:cxn modelId="{93A583EF-D4F0-4766-9B75-C5F70EDBF3AA}" type="presParOf" srcId="{32A65527-4079-4D99-9974-892838BF673B}" destId="{EF0777E7-99BD-4D35-8F3E-24813A126906}" srcOrd="4" destOrd="0" presId="urn:microsoft.com/office/officeart/2005/8/layout/default"/>
    <dgm:cxn modelId="{829E78E7-EE8B-45C3-8327-6B5F3B22F420}" type="presParOf" srcId="{32A65527-4079-4D99-9974-892838BF673B}" destId="{82E40B26-460B-497B-A791-EFAB78D82B9A}" srcOrd="5" destOrd="0" presId="urn:microsoft.com/office/officeart/2005/8/layout/default"/>
    <dgm:cxn modelId="{68F17061-76B1-4C17-9F2A-A8088917A3E4}" type="presParOf" srcId="{32A65527-4079-4D99-9974-892838BF673B}" destId="{FD4CF975-27C3-4540-A43D-14691A84B748}" srcOrd="6" destOrd="0" presId="urn:microsoft.com/office/officeart/2005/8/layout/default"/>
    <dgm:cxn modelId="{39F1475C-C695-4F5F-9D41-68BC2159D3FA}" type="presParOf" srcId="{32A65527-4079-4D99-9974-892838BF673B}" destId="{90F79BE4-F0D4-4176-8593-10C2D97A9D02}" srcOrd="7" destOrd="0" presId="urn:microsoft.com/office/officeart/2005/8/layout/default"/>
    <dgm:cxn modelId="{1F289E8E-5627-4F93-86C7-A6F179C6133C}" type="presParOf" srcId="{32A65527-4079-4D99-9974-892838BF673B}" destId="{D390BBD3-A096-48C9-AC6A-BB4C189E24DB}" srcOrd="8"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AF074C-7CB9-4593-8E27-8B93208FF6F3}" type="doc">
      <dgm:prSet loTypeId="urn:microsoft.com/office/officeart/2005/8/layout/cycle6" loCatId="cycle" qsTypeId="urn:microsoft.com/office/officeart/2005/8/quickstyle/3d1" qsCatId="3D" csTypeId="urn:microsoft.com/office/officeart/2005/8/colors/colorful5" csCatId="colorful" phldr="1"/>
      <dgm:spPr/>
      <dgm:t>
        <a:bodyPr/>
        <a:lstStyle/>
        <a:p>
          <a:endParaRPr lang="en-US"/>
        </a:p>
      </dgm:t>
    </dgm:pt>
    <dgm:pt modelId="{654DDE22-9726-4529-9277-21CC27D473A6}">
      <dgm:prSet phldrT="[Text]"/>
      <dgm:spPr/>
      <dgm:t>
        <a:bodyPr/>
        <a:lstStyle/>
        <a:p>
          <a:r>
            <a:rPr lang="en-US" dirty="0" smtClean="0"/>
            <a:t>Standard I</a:t>
          </a:r>
          <a:endParaRPr lang="en-US" dirty="0"/>
        </a:p>
      </dgm:t>
    </dgm:pt>
    <dgm:pt modelId="{616790BA-B23F-4346-A7E9-736EDCCE498B}" type="parTrans" cxnId="{DAB2E6C5-1D2C-4B4C-B758-319D7496D5D2}">
      <dgm:prSet/>
      <dgm:spPr/>
      <dgm:t>
        <a:bodyPr/>
        <a:lstStyle/>
        <a:p>
          <a:endParaRPr lang="en-US"/>
        </a:p>
      </dgm:t>
    </dgm:pt>
    <dgm:pt modelId="{15BB4708-97E8-44FA-A8F4-A02145C67EFD}" type="sibTrans" cxnId="{DAB2E6C5-1D2C-4B4C-B758-319D7496D5D2}">
      <dgm:prSet/>
      <dgm:spPr/>
      <dgm:t>
        <a:bodyPr/>
        <a:lstStyle/>
        <a:p>
          <a:endParaRPr lang="en-US"/>
        </a:p>
      </dgm:t>
    </dgm:pt>
    <dgm:pt modelId="{3BD6E952-E8E3-41E0-AAC2-3A792EC4F0F1}">
      <dgm:prSet phldrT="[Text]"/>
      <dgm:spPr/>
      <dgm:t>
        <a:bodyPr/>
        <a:lstStyle/>
        <a:p>
          <a:r>
            <a:rPr lang="en-US" dirty="0" smtClean="0"/>
            <a:t>Standard II</a:t>
          </a:r>
          <a:endParaRPr lang="en-US" dirty="0"/>
        </a:p>
      </dgm:t>
    </dgm:pt>
    <dgm:pt modelId="{2A213F53-804B-4C8F-9E2F-1E4E88DD7CDA}" type="parTrans" cxnId="{84BDC5AB-635D-448C-B7E2-6A85EFC24F94}">
      <dgm:prSet/>
      <dgm:spPr/>
      <dgm:t>
        <a:bodyPr/>
        <a:lstStyle/>
        <a:p>
          <a:endParaRPr lang="en-US"/>
        </a:p>
      </dgm:t>
    </dgm:pt>
    <dgm:pt modelId="{D5105D97-3B8A-42F4-B724-C0E56BDC99D4}" type="sibTrans" cxnId="{84BDC5AB-635D-448C-B7E2-6A85EFC24F94}">
      <dgm:prSet/>
      <dgm:spPr/>
      <dgm:t>
        <a:bodyPr/>
        <a:lstStyle/>
        <a:p>
          <a:endParaRPr lang="en-US"/>
        </a:p>
      </dgm:t>
    </dgm:pt>
    <dgm:pt modelId="{80F7A2F6-F43E-4258-97B8-B781F5E1ADAA}">
      <dgm:prSet phldrT="[Text]"/>
      <dgm:spPr/>
      <dgm:t>
        <a:bodyPr/>
        <a:lstStyle/>
        <a:p>
          <a:r>
            <a:rPr lang="en-US" dirty="0" smtClean="0"/>
            <a:t>Standard III</a:t>
          </a:r>
          <a:endParaRPr lang="en-US" dirty="0"/>
        </a:p>
      </dgm:t>
    </dgm:pt>
    <dgm:pt modelId="{B5A82AF6-3BF2-403A-A934-4431F13FA766}" type="parTrans" cxnId="{9B97904B-9067-4A20-B578-A06079BD1A3B}">
      <dgm:prSet/>
      <dgm:spPr/>
      <dgm:t>
        <a:bodyPr/>
        <a:lstStyle/>
        <a:p>
          <a:endParaRPr lang="en-US"/>
        </a:p>
      </dgm:t>
    </dgm:pt>
    <dgm:pt modelId="{F6EEAC56-C5E1-4A9E-83DC-942886D0F56A}" type="sibTrans" cxnId="{9B97904B-9067-4A20-B578-A06079BD1A3B}">
      <dgm:prSet/>
      <dgm:spPr/>
      <dgm:t>
        <a:bodyPr/>
        <a:lstStyle/>
        <a:p>
          <a:endParaRPr lang="en-US"/>
        </a:p>
      </dgm:t>
    </dgm:pt>
    <dgm:pt modelId="{95851BA7-B49E-403A-8A71-AA6C274493BB}">
      <dgm:prSet phldrT="[Text]"/>
      <dgm:spPr/>
      <dgm:t>
        <a:bodyPr/>
        <a:lstStyle/>
        <a:p>
          <a:r>
            <a:rPr lang="en-US" dirty="0" smtClean="0"/>
            <a:t>Standard IV</a:t>
          </a:r>
          <a:endParaRPr lang="en-US" dirty="0"/>
        </a:p>
      </dgm:t>
    </dgm:pt>
    <dgm:pt modelId="{E26ACE43-C61A-4382-9D3E-52AC6949C4DB}" type="parTrans" cxnId="{2570834C-A821-4037-97DE-7188E8C11616}">
      <dgm:prSet/>
      <dgm:spPr/>
      <dgm:t>
        <a:bodyPr/>
        <a:lstStyle/>
        <a:p>
          <a:endParaRPr lang="en-US"/>
        </a:p>
      </dgm:t>
    </dgm:pt>
    <dgm:pt modelId="{FDDAF3B3-4087-4BCD-A44E-7854095E754F}" type="sibTrans" cxnId="{2570834C-A821-4037-97DE-7188E8C11616}">
      <dgm:prSet/>
      <dgm:spPr/>
      <dgm:t>
        <a:bodyPr/>
        <a:lstStyle/>
        <a:p>
          <a:endParaRPr lang="en-US"/>
        </a:p>
      </dgm:t>
    </dgm:pt>
    <dgm:pt modelId="{9326902D-3E6F-450F-9972-D98AFEAB3BC1}">
      <dgm:prSet phldrT="[Text]"/>
      <dgm:spPr/>
      <dgm:t>
        <a:bodyPr/>
        <a:lstStyle/>
        <a:p>
          <a:r>
            <a:rPr lang="en-US" dirty="0" smtClean="0"/>
            <a:t>Standard V</a:t>
          </a:r>
          <a:endParaRPr lang="en-US" dirty="0"/>
        </a:p>
      </dgm:t>
    </dgm:pt>
    <dgm:pt modelId="{7B8585F1-E245-498D-AA85-2B2B55DB932A}" type="parTrans" cxnId="{ED37F223-9017-4DD6-8462-6F677FA1F434}">
      <dgm:prSet/>
      <dgm:spPr/>
      <dgm:t>
        <a:bodyPr/>
        <a:lstStyle/>
        <a:p>
          <a:endParaRPr lang="en-US"/>
        </a:p>
      </dgm:t>
    </dgm:pt>
    <dgm:pt modelId="{16D7A3D0-8749-4109-975F-CD6374FD347D}" type="sibTrans" cxnId="{ED37F223-9017-4DD6-8462-6F677FA1F434}">
      <dgm:prSet/>
      <dgm:spPr/>
      <dgm:t>
        <a:bodyPr/>
        <a:lstStyle/>
        <a:p>
          <a:endParaRPr lang="en-US"/>
        </a:p>
      </dgm:t>
    </dgm:pt>
    <dgm:pt modelId="{A7AC64CE-3C52-416C-889A-B58E6A3893B3}" type="pres">
      <dgm:prSet presAssocID="{14AF074C-7CB9-4593-8E27-8B93208FF6F3}" presName="cycle" presStyleCnt="0">
        <dgm:presLayoutVars>
          <dgm:dir/>
          <dgm:resizeHandles val="exact"/>
        </dgm:presLayoutVars>
      </dgm:prSet>
      <dgm:spPr/>
      <dgm:t>
        <a:bodyPr/>
        <a:lstStyle/>
        <a:p>
          <a:endParaRPr lang="en-US"/>
        </a:p>
      </dgm:t>
    </dgm:pt>
    <dgm:pt modelId="{19FA8643-C47E-4555-9A45-6439511379EA}" type="pres">
      <dgm:prSet presAssocID="{654DDE22-9726-4529-9277-21CC27D473A6}" presName="node" presStyleLbl="node1" presStyleIdx="0" presStyleCnt="5">
        <dgm:presLayoutVars>
          <dgm:bulletEnabled val="1"/>
        </dgm:presLayoutVars>
      </dgm:prSet>
      <dgm:spPr/>
      <dgm:t>
        <a:bodyPr/>
        <a:lstStyle/>
        <a:p>
          <a:endParaRPr lang="en-US"/>
        </a:p>
      </dgm:t>
    </dgm:pt>
    <dgm:pt modelId="{AF5FBE05-E08F-4509-BEA5-59AEBEC04CBB}" type="pres">
      <dgm:prSet presAssocID="{654DDE22-9726-4529-9277-21CC27D473A6}" presName="spNode" presStyleCnt="0"/>
      <dgm:spPr/>
    </dgm:pt>
    <dgm:pt modelId="{78AF266C-3668-475D-A8D0-F58C5540B64C}" type="pres">
      <dgm:prSet presAssocID="{15BB4708-97E8-44FA-A8F4-A02145C67EFD}" presName="sibTrans" presStyleLbl="sibTrans1D1" presStyleIdx="0" presStyleCnt="5"/>
      <dgm:spPr/>
      <dgm:t>
        <a:bodyPr/>
        <a:lstStyle/>
        <a:p>
          <a:endParaRPr lang="en-US"/>
        </a:p>
      </dgm:t>
    </dgm:pt>
    <dgm:pt modelId="{65B765C7-17FB-40E1-8171-C9E0ECCA04D3}" type="pres">
      <dgm:prSet presAssocID="{3BD6E952-E8E3-41E0-AAC2-3A792EC4F0F1}" presName="node" presStyleLbl="node1" presStyleIdx="1" presStyleCnt="5">
        <dgm:presLayoutVars>
          <dgm:bulletEnabled val="1"/>
        </dgm:presLayoutVars>
      </dgm:prSet>
      <dgm:spPr/>
      <dgm:t>
        <a:bodyPr/>
        <a:lstStyle/>
        <a:p>
          <a:endParaRPr lang="en-US"/>
        </a:p>
      </dgm:t>
    </dgm:pt>
    <dgm:pt modelId="{AAA49605-0897-4178-B80E-01863C49A69B}" type="pres">
      <dgm:prSet presAssocID="{3BD6E952-E8E3-41E0-AAC2-3A792EC4F0F1}" presName="spNode" presStyleCnt="0"/>
      <dgm:spPr/>
    </dgm:pt>
    <dgm:pt modelId="{2BE32B60-2872-4256-9F70-9558B7DF5F02}" type="pres">
      <dgm:prSet presAssocID="{D5105D97-3B8A-42F4-B724-C0E56BDC99D4}" presName="sibTrans" presStyleLbl="sibTrans1D1" presStyleIdx="1" presStyleCnt="5"/>
      <dgm:spPr/>
      <dgm:t>
        <a:bodyPr/>
        <a:lstStyle/>
        <a:p>
          <a:endParaRPr lang="en-US"/>
        </a:p>
      </dgm:t>
    </dgm:pt>
    <dgm:pt modelId="{5F5D60AC-8238-4D5E-870A-16D8DFA1D2AB}" type="pres">
      <dgm:prSet presAssocID="{80F7A2F6-F43E-4258-97B8-B781F5E1ADAA}" presName="node" presStyleLbl="node1" presStyleIdx="2" presStyleCnt="5">
        <dgm:presLayoutVars>
          <dgm:bulletEnabled val="1"/>
        </dgm:presLayoutVars>
      </dgm:prSet>
      <dgm:spPr/>
      <dgm:t>
        <a:bodyPr/>
        <a:lstStyle/>
        <a:p>
          <a:endParaRPr lang="en-US"/>
        </a:p>
      </dgm:t>
    </dgm:pt>
    <dgm:pt modelId="{FD824D42-71A3-4374-A8A7-70967FC6C3D6}" type="pres">
      <dgm:prSet presAssocID="{80F7A2F6-F43E-4258-97B8-B781F5E1ADAA}" presName="spNode" presStyleCnt="0"/>
      <dgm:spPr/>
    </dgm:pt>
    <dgm:pt modelId="{318BE7FC-362F-4762-8684-812279586EA0}" type="pres">
      <dgm:prSet presAssocID="{F6EEAC56-C5E1-4A9E-83DC-942886D0F56A}" presName="sibTrans" presStyleLbl="sibTrans1D1" presStyleIdx="2" presStyleCnt="5"/>
      <dgm:spPr/>
      <dgm:t>
        <a:bodyPr/>
        <a:lstStyle/>
        <a:p>
          <a:endParaRPr lang="en-US"/>
        </a:p>
      </dgm:t>
    </dgm:pt>
    <dgm:pt modelId="{99AAA082-E91C-45CF-8E3B-E9CE4EC42BA1}" type="pres">
      <dgm:prSet presAssocID="{95851BA7-B49E-403A-8A71-AA6C274493BB}" presName="node" presStyleLbl="node1" presStyleIdx="3" presStyleCnt="5">
        <dgm:presLayoutVars>
          <dgm:bulletEnabled val="1"/>
        </dgm:presLayoutVars>
      </dgm:prSet>
      <dgm:spPr/>
      <dgm:t>
        <a:bodyPr/>
        <a:lstStyle/>
        <a:p>
          <a:endParaRPr lang="en-US"/>
        </a:p>
      </dgm:t>
    </dgm:pt>
    <dgm:pt modelId="{9B2E0D14-143E-4E0A-9FD0-BA3DDD21B285}" type="pres">
      <dgm:prSet presAssocID="{95851BA7-B49E-403A-8A71-AA6C274493BB}" presName="spNode" presStyleCnt="0"/>
      <dgm:spPr/>
    </dgm:pt>
    <dgm:pt modelId="{C6C9F854-7E2C-4728-8737-019814356E30}" type="pres">
      <dgm:prSet presAssocID="{FDDAF3B3-4087-4BCD-A44E-7854095E754F}" presName="sibTrans" presStyleLbl="sibTrans1D1" presStyleIdx="3" presStyleCnt="5"/>
      <dgm:spPr/>
      <dgm:t>
        <a:bodyPr/>
        <a:lstStyle/>
        <a:p>
          <a:endParaRPr lang="en-US"/>
        </a:p>
      </dgm:t>
    </dgm:pt>
    <dgm:pt modelId="{153BA044-00C6-4C49-8D8F-9AFFD508C7F8}" type="pres">
      <dgm:prSet presAssocID="{9326902D-3E6F-450F-9972-D98AFEAB3BC1}" presName="node" presStyleLbl="node1" presStyleIdx="4" presStyleCnt="5">
        <dgm:presLayoutVars>
          <dgm:bulletEnabled val="1"/>
        </dgm:presLayoutVars>
      </dgm:prSet>
      <dgm:spPr/>
      <dgm:t>
        <a:bodyPr/>
        <a:lstStyle/>
        <a:p>
          <a:endParaRPr lang="en-US"/>
        </a:p>
      </dgm:t>
    </dgm:pt>
    <dgm:pt modelId="{411020D6-293A-461C-8298-D2E89F171A79}" type="pres">
      <dgm:prSet presAssocID="{9326902D-3E6F-450F-9972-D98AFEAB3BC1}" presName="spNode" presStyleCnt="0"/>
      <dgm:spPr/>
    </dgm:pt>
    <dgm:pt modelId="{239A0109-92CD-4C07-8810-BC231B0EA8E6}" type="pres">
      <dgm:prSet presAssocID="{16D7A3D0-8749-4109-975F-CD6374FD347D}" presName="sibTrans" presStyleLbl="sibTrans1D1" presStyleIdx="4" presStyleCnt="5"/>
      <dgm:spPr/>
      <dgm:t>
        <a:bodyPr/>
        <a:lstStyle/>
        <a:p>
          <a:endParaRPr lang="en-US"/>
        </a:p>
      </dgm:t>
    </dgm:pt>
  </dgm:ptLst>
  <dgm:cxnLst>
    <dgm:cxn modelId="{C13B0E0F-F729-41F6-920A-4999A74F4840}" type="presOf" srcId="{3BD6E952-E8E3-41E0-AAC2-3A792EC4F0F1}" destId="{65B765C7-17FB-40E1-8171-C9E0ECCA04D3}" srcOrd="0" destOrd="0" presId="urn:microsoft.com/office/officeart/2005/8/layout/cycle6"/>
    <dgm:cxn modelId="{DAB2E6C5-1D2C-4B4C-B758-319D7496D5D2}" srcId="{14AF074C-7CB9-4593-8E27-8B93208FF6F3}" destId="{654DDE22-9726-4529-9277-21CC27D473A6}" srcOrd="0" destOrd="0" parTransId="{616790BA-B23F-4346-A7E9-736EDCCE498B}" sibTransId="{15BB4708-97E8-44FA-A8F4-A02145C67EFD}"/>
    <dgm:cxn modelId="{F47CBB9F-1AEE-49F3-9596-F572AC4036A8}" type="presOf" srcId="{14AF074C-7CB9-4593-8E27-8B93208FF6F3}" destId="{A7AC64CE-3C52-416C-889A-B58E6A3893B3}" srcOrd="0" destOrd="0" presId="urn:microsoft.com/office/officeart/2005/8/layout/cycle6"/>
    <dgm:cxn modelId="{81E689B7-2F0C-4659-863F-412D8985EECF}" type="presOf" srcId="{F6EEAC56-C5E1-4A9E-83DC-942886D0F56A}" destId="{318BE7FC-362F-4762-8684-812279586EA0}" srcOrd="0" destOrd="0" presId="urn:microsoft.com/office/officeart/2005/8/layout/cycle6"/>
    <dgm:cxn modelId="{D7C4E4E7-3513-4D3D-9149-110A9BA43561}" type="presOf" srcId="{654DDE22-9726-4529-9277-21CC27D473A6}" destId="{19FA8643-C47E-4555-9A45-6439511379EA}" srcOrd="0" destOrd="0" presId="urn:microsoft.com/office/officeart/2005/8/layout/cycle6"/>
    <dgm:cxn modelId="{B63BEBCC-7FD5-4039-8B23-9AA65A884F42}" type="presOf" srcId="{16D7A3D0-8749-4109-975F-CD6374FD347D}" destId="{239A0109-92CD-4C07-8810-BC231B0EA8E6}" srcOrd="0" destOrd="0" presId="urn:microsoft.com/office/officeart/2005/8/layout/cycle6"/>
    <dgm:cxn modelId="{C61D70F5-8CF6-4E3E-A67A-64E6DF40C13B}" type="presOf" srcId="{D5105D97-3B8A-42F4-B724-C0E56BDC99D4}" destId="{2BE32B60-2872-4256-9F70-9558B7DF5F02}" srcOrd="0" destOrd="0" presId="urn:microsoft.com/office/officeart/2005/8/layout/cycle6"/>
    <dgm:cxn modelId="{2570834C-A821-4037-97DE-7188E8C11616}" srcId="{14AF074C-7CB9-4593-8E27-8B93208FF6F3}" destId="{95851BA7-B49E-403A-8A71-AA6C274493BB}" srcOrd="3" destOrd="0" parTransId="{E26ACE43-C61A-4382-9D3E-52AC6949C4DB}" sibTransId="{FDDAF3B3-4087-4BCD-A44E-7854095E754F}"/>
    <dgm:cxn modelId="{5E07C639-24AD-4462-9A07-28E481939E06}" type="presOf" srcId="{9326902D-3E6F-450F-9972-D98AFEAB3BC1}" destId="{153BA044-00C6-4C49-8D8F-9AFFD508C7F8}" srcOrd="0" destOrd="0" presId="urn:microsoft.com/office/officeart/2005/8/layout/cycle6"/>
    <dgm:cxn modelId="{ED37F223-9017-4DD6-8462-6F677FA1F434}" srcId="{14AF074C-7CB9-4593-8E27-8B93208FF6F3}" destId="{9326902D-3E6F-450F-9972-D98AFEAB3BC1}" srcOrd="4" destOrd="0" parTransId="{7B8585F1-E245-498D-AA85-2B2B55DB932A}" sibTransId="{16D7A3D0-8749-4109-975F-CD6374FD347D}"/>
    <dgm:cxn modelId="{136B8F34-C4BF-4333-B35D-49E92ED7CAD2}" type="presOf" srcId="{FDDAF3B3-4087-4BCD-A44E-7854095E754F}" destId="{C6C9F854-7E2C-4728-8737-019814356E30}" srcOrd="0" destOrd="0" presId="urn:microsoft.com/office/officeart/2005/8/layout/cycle6"/>
    <dgm:cxn modelId="{2C1715D5-310D-4845-AF23-3DB4B45D7E0A}" type="presOf" srcId="{95851BA7-B49E-403A-8A71-AA6C274493BB}" destId="{99AAA082-E91C-45CF-8E3B-E9CE4EC42BA1}" srcOrd="0" destOrd="0" presId="urn:microsoft.com/office/officeart/2005/8/layout/cycle6"/>
    <dgm:cxn modelId="{21249049-020D-4CC0-BADC-15CCD9A71C69}" type="presOf" srcId="{15BB4708-97E8-44FA-A8F4-A02145C67EFD}" destId="{78AF266C-3668-475D-A8D0-F58C5540B64C}" srcOrd="0" destOrd="0" presId="urn:microsoft.com/office/officeart/2005/8/layout/cycle6"/>
    <dgm:cxn modelId="{84BDC5AB-635D-448C-B7E2-6A85EFC24F94}" srcId="{14AF074C-7CB9-4593-8E27-8B93208FF6F3}" destId="{3BD6E952-E8E3-41E0-AAC2-3A792EC4F0F1}" srcOrd="1" destOrd="0" parTransId="{2A213F53-804B-4C8F-9E2F-1E4E88DD7CDA}" sibTransId="{D5105D97-3B8A-42F4-B724-C0E56BDC99D4}"/>
    <dgm:cxn modelId="{9B97904B-9067-4A20-B578-A06079BD1A3B}" srcId="{14AF074C-7CB9-4593-8E27-8B93208FF6F3}" destId="{80F7A2F6-F43E-4258-97B8-B781F5E1ADAA}" srcOrd="2" destOrd="0" parTransId="{B5A82AF6-3BF2-403A-A934-4431F13FA766}" sibTransId="{F6EEAC56-C5E1-4A9E-83DC-942886D0F56A}"/>
    <dgm:cxn modelId="{0F53A58D-7D1C-4B18-BCCF-426B3FBF9D21}" type="presOf" srcId="{80F7A2F6-F43E-4258-97B8-B781F5E1ADAA}" destId="{5F5D60AC-8238-4D5E-870A-16D8DFA1D2AB}" srcOrd="0" destOrd="0" presId="urn:microsoft.com/office/officeart/2005/8/layout/cycle6"/>
    <dgm:cxn modelId="{30D498CF-5940-4E8E-9FD1-19CAA190F32D}" type="presParOf" srcId="{A7AC64CE-3C52-416C-889A-B58E6A3893B3}" destId="{19FA8643-C47E-4555-9A45-6439511379EA}" srcOrd="0" destOrd="0" presId="urn:microsoft.com/office/officeart/2005/8/layout/cycle6"/>
    <dgm:cxn modelId="{BDA390EA-158E-4BAB-83CB-6A7B89E8C0CA}" type="presParOf" srcId="{A7AC64CE-3C52-416C-889A-B58E6A3893B3}" destId="{AF5FBE05-E08F-4509-BEA5-59AEBEC04CBB}" srcOrd="1" destOrd="0" presId="urn:microsoft.com/office/officeart/2005/8/layout/cycle6"/>
    <dgm:cxn modelId="{3F23D188-1183-459C-96FE-7FEC816261A7}" type="presParOf" srcId="{A7AC64CE-3C52-416C-889A-B58E6A3893B3}" destId="{78AF266C-3668-475D-A8D0-F58C5540B64C}" srcOrd="2" destOrd="0" presId="urn:microsoft.com/office/officeart/2005/8/layout/cycle6"/>
    <dgm:cxn modelId="{ECA9F6CD-7155-4F75-ACA4-59D5A54D3ABE}" type="presParOf" srcId="{A7AC64CE-3C52-416C-889A-B58E6A3893B3}" destId="{65B765C7-17FB-40E1-8171-C9E0ECCA04D3}" srcOrd="3" destOrd="0" presId="urn:microsoft.com/office/officeart/2005/8/layout/cycle6"/>
    <dgm:cxn modelId="{8F907A97-85C8-46D1-9569-53600E9B203E}" type="presParOf" srcId="{A7AC64CE-3C52-416C-889A-B58E6A3893B3}" destId="{AAA49605-0897-4178-B80E-01863C49A69B}" srcOrd="4" destOrd="0" presId="urn:microsoft.com/office/officeart/2005/8/layout/cycle6"/>
    <dgm:cxn modelId="{CF98D98B-2537-4028-85BA-43B7494BF28A}" type="presParOf" srcId="{A7AC64CE-3C52-416C-889A-B58E6A3893B3}" destId="{2BE32B60-2872-4256-9F70-9558B7DF5F02}" srcOrd="5" destOrd="0" presId="urn:microsoft.com/office/officeart/2005/8/layout/cycle6"/>
    <dgm:cxn modelId="{C68D49F3-80A2-4091-B2D3-70CDE05CB7E6}" type="presParOf" srcId="{A7AC64CE-3C52-416C-889A-B58E6A3893B3}" destId="{5F5D60AC-8238-4D5E-870A-16D8DFA1D2AB}" srcOrd="6" destOrd="0" presId="urn:microsoft.com/office/officeart/2005/8/layout/cycle6"/>
    <dgm:cxn modelId="{55A5BCE6-6825-400C-ACEB-EC51A9CDB8BF}" type="presParOf" srcId="{A7AC64CE-3C52-416C-889A-B58E6A3893B3}" destId="{FD824D42-71A3-4374-A8A7-70967FC6C3D6}" srcOrd="7" destOrd="0" presId="urn:microsoft.com/office/officeart/2005/8/layout/cycle6"/>
    <dgm:cxn modelId="{9DADAA8E-86A0-4F9B-A000-40BCC15D3BD7}" type="presParOf" srcId="{A7AC64CE-3C52-416C-889A-B58E6A3893B3}" destId="{318BE7FC-362F-4762-8684-812279586EA0}" srcOrd="8" destOrd="0" presId="urn:microsoft.com/office/officeart/2005/8/layout/cycle6"/>
    <dgm:cxn modelId="{648B53AA-E79F-424B-BA03-F3669841CE66}" type="presParOf" srcId="{A7AC64CE-3C52-416C-889A-B58E6A3893B3}" destId="{99AAA082-E91C-45CF-8E3B-E9CE4EC42BA1}" srcOrd="9" destOrd="0" presId="urn:microsoft.com/office/officeart/2005/8/layout/cycle6"/>
    <dgm:cxn modelId="{227E48FD-E26E-4938-B29E-A2DB84043D56}" type="presParOf" srcId="{A7AC64CE-3C52-416C-889A-B58E6A3893B3}" destId="{9B2E0D14-143E-4E0A-9FD0-BA3DDD21B285}" srcOrd="10" destOrd="0" presId="urn:microsoft.com/office/officeart/2005/8/layout/cycle6"/>
    <dgm:cxn modelId="{8A7347A9-BF20-481E-B865-E70016C9C604}" type="presParOf" srcId="{A7AC64CE-3C52-416C-889A-B58E6A3893B3}" destId="{C6C9F854-7E2C-4728-8737-019814356E30}" srcOrd="11" destOrd="0" presId="urn:microsoft.com/office/officeart/2005/8/layout/cycle6"/>
    <dgm:cxn modelId="{19ECD7EA-FC11-42FE-91B1-204A01573C14}" type="presParOf" srcId="{A7AC64CE-3C52-416C-889A-B58E6A3893B3}" destId="{153BA044-00C6-4C49-8D8F-9AFFD508C7F8}" srcOrd="12" destOrd="0" presId="urn:microsoft.com/office/officeart/2005/8/layout/cycle6"/>
    <dgm:cxn modelId="{836D3C93-0B18-4D29-AB2E-268856A1887C}" type="presParOf" srcId="{A7AC64CE-3C52-416C-889A-B58E6A3893B3}" destId="{411020D6-293A-461C-8298-D2E89F171A79}" srcOrd="13" destOrd="0" presId="urn:microsoft.com/office/officeart/2005/8/layout/cycle6"/>
    <dgm:cxn modelId="{09529EBD-50BF-466C-B278-2097ECFA8862}" type="presParOf" srcId="{A7AC64CE-3C52-416C-889A-B58E6A3893B3}" destId="{239A0109-92CD-4C07-8810-BC231B0EA8E6}" srcOrd="14"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2A9152-D75C-4825-A423-50EB85D4DD41}">
      <dsp:nvSpPr>
        <dsp:cNvPr id="0" name=""/>
        <dsp:cNvSpPr/>
      </dsp:nvSpPr>
      <dsp:spPr>
        <a:xfrm>
          <a:off x="0" y="669131"/>
          <a:ext cx="2428875" cy="145732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 Teachers demonstrate leadership.</a:t>
          </a:r>
          <a:endParaRPr lang="en-US" sz="1600" b="1" kern="1200" dirty="0"/>
        </a:p>
      </dsp:txBody>
      <dsp:txXfrm>
        <a:off x="0" y="669131"/>
        <a:ext cx="2428875" cy="1457324"/>
      </dsp:txXfrm>
    </dsp:sp>
    <dsp:sp modelId="{DF6FFBA9-0257-4518-A867-2EFB766627EF}">
      <dsp:nvSpPr>
        <dsp:cNvPr id="0" name=""/>
        <dsp:cNvSpPr/>
      </dsp:nvSpPr>
      <dsp:spPr>
        <a:xfrm>
          <a:off x="2671762" y="669131"/>
          <a:ext cx="2428875" cy="1457324"/>
        </a:xfrm>
        <a:prstGeom prst="rect">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II: Teachers establish a respectful environment for a diverse population of students.</a:t>
          </a:r>
          <a:endParaRPr lang="en-US" sz="1600" b="1" kern="1200" dirty="0"/>
        </a:p>
      </dsp:txBody>
      <dsp:txXfrm>
        <a:off x="2671762" y="669131"/>
        <a:ext cx="2428875" cy="1457324"/>
      </dsp:txXfrm>
    </dsp:sp>
    <dsp:sp modelId="{EF0777E7-99BD-4D35-8F3E-24813A126906}">
      <dsp:nvSpPr>
        <dsp:cNvPr id="0" name=""/>
        <dsp:cNvSpPr/>
      </dsp:nvSpPr>
      <dsp:spPr>
        <a:xfrm>
          <a:off x="5343525" y="669131"/>
          <a:ext cx="2428875" cy="1457324"/>
        </a:xfrm>
        <a:prstGeom prst="rect">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III: Teachers know the content they teach.</a:t>
          </a:r>
        </a:p>
      </dsp:txBody>
      <dsp:txXfrm>
        <a:off x="5343525" y="669131"/>
        <a:ext cx="2428875" cy="1457324"/>
      </dsp:txXfrm>
    </dsp:sp>
    <dsp:sp modelId="{FD4CF975-27C3-4540-A43D-14691A84B748}">
      <dsp:nvSpPr>
        <dsp:cNvPr id="0" name=""/>
        <dsp:cNvSpPr/>
      </dsp:nvSpPr>
      <dsp:spPr>
        <a:xfrm>
          <a:off x="1335881" y="2369343"/>
          <a:ext cx="2428875" cy="1457324"/>
        </a:xfrm>
        <a:prstGeom prst="rect">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IV: Teacher facilitate learning for their students.</a:t>
          </a:r>
          <a:endParaRPr lang="en-US" sz="1600" b="1" kern="1200" dirty="0"/>
        </a:p>
      </dsp:txBody>
      <dsp:txXfrm>
        <a:off x="1335881" y="2369343"/>
        <a:ext cx="2428875" cy="1457324"/>
      </dsp:txXfrm>
    </dsp:sp>
    <dsp:sp modelId="{D390BBD3-A096-48C9-AC6A-BB4C189E24DB}">
      <dsp:nvSpPr>
        <dsp:cNvPr id="0" name=""/>
        <dsp:cNvSpPr/>
      </dsp:nvSpPr>
      <dsp:spPr>
        <a:xfrm>
          <a:off x="4007643" y="2369343"/>
          <a:ext cx="2428875" cy="1457324"/>
        </a:xfrm>
        <a:prstGeom prst="rect">
          <a:avLst/>
        </a:prstGeom>
        <a:gradFill rotWithShape="0">
          <a:gsLst>
            <a:gs pos="0">
              <a:srgbClr val="5E9EFF"/>
            </a:gs>
            <a:gs pos="39999">
              <a:srgbClr val="85C2FF"/>
            </a:gs>
            <a:gs pos="70000">
              <a:srgbClr val="C4D6EB"/>
            </a:gs>
            <a:gs pos="100000">
              <a:srgbClr val="FFEBFA"/>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V: Teachers reflect on their practice.</a:t>
          </a:r>
          <a:endParaRPr lang="en-US" sz="1600" b="1" kern="1200" dirty="0"/>
        </a:p>
      </dsp:txBody>
      <dsp:txXfrm>
        <a:off x="4007643" y="2369343"/>
        <a:ext cx="2428875" cy="145732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FA8643-C47E-4555-9A45-6439511379EA}">
      <dsp:nvSpPr>
        <dsp:cNvPr id="0" name=""/>
        <dsp:cNvSpPr/>
      </dsp:nvSpPr>
      <dsp:spPr>
        <a:xfrm>
          <a:off x="3251550" y="2871"/>
          <a:ext cx="1802699" cy="1171754"/>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a:t>
          </a:r>
          <a:endParaRPr lang="en-US" sz="2800" kern="1200" dirty="0"/>
        </a:p>
      </dsp:txBody>
      <dsp:txXfrm>
        <a:off x="3251550" y="2871"/>
        <a:ext cx="1802699" cy="1171754"/>
      </dsp:txXfrm>
    </dsp:sp>
    <dsp:sp modelId="{78AF266C-3668-475D-A8D0-F58C5540B64C}">
      <dsp:nvSpPr>
        <dsp:cNvPr id="0" name=""/>
        <dsp:cNvSpPr/>
      </dsp:nvSpPr>
      <dsp:spPr>
        <a:xfrm>
          <a:off x="1813672" y="588749"/>
          <a:ext cx="4678455" cy="4678455"/>
        </a:xfrm>
        <a:custGeom>
          <a:avLst/>
          <a:gdLst/>
          <a:ahLst/>
          <a:cxnLst/>
          <a:rect l="0" t="0" r="0" b="0"/>
          <a:pathLst>
            <a:path>
              <a:moveTo>
                <a:pt x="3252938" y="185830"/>
              </a:moveTo>
              <a:arcTo wR="2339227" hR="2339227" stAng="17579524" swAng="1959599"/>
            </a:path>
          </a:pathLst>
        </a:custGeom>
        <a:noFill/>
        <a:ln w="9525" cap="flat" cmpd="sng" algn="ctr">
          <a:solidFill>
            <a:schemeClr val="accent5">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65B765C7-17FB-40E1-8171-C9E0ECCA04D3}">
      <dsp:nvSpPr>
        <dsp:cNvPr id="0" name=""/>
        <dsp:cNvSpPr/>
      </dsp:nvSpPr>
      <dsp:spPr>
        <a:xfrm>
          <a:off x="5476288" y="1619238"/>
          <a:ext cx="1802699" cy="1171754"/>
        </a:xfrm>
        <a:prstGeom prst="roundRect">
          <a:avLst/>
        </a:prstGeom>
        <a:gradFill rotWithShape="0">
          <a:gsLst>
            <a:gs pos="0">
              <a:schemeClr val="accent5">
                <a:hueOff val="814256"/>
                <a:satOff val="2799"/>
                <a:lumOff val="-13432"/>
                <a:alphaOff val="0"/>
                <a:shade val="51000"/>
                <a:satMod val="130000"/>
              </a:schemeClr>
            </a:gs>
            <a:gs pos="80000">
              <a:schemeClr val="accent5">
                <a:hueOff val="814256"/>
                <a:satOff val="2799"/>
                <a:lumOff val="-13432"/>
                <a:alphaOff val="0"/>
                <a:shade val="93000"/>
                <a:satMod val="130000"/>
              </a:schemeClr>
            </a:gs>
            <a:gs pos="100000">
              <a:schemeClr val="accent5">
                <a:hueOff val="814256"/>
                <a:satOff val="2799"/>
                <a:lumOff val="-1343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II</a:t>
          </a:r>
          <a:endParaRPr lang="en-US" sz="2800" kern="1200" dirty="0"/>
        </a:p>
      </dsp:txBody>
      <dsp:txXfrm>
        <a:off x="5476288" y="1619238"/>
        <a:ext cx="1802699" cy="1171754"/>
      </dsp:txXfrm>
    </dsp:sp>
    <dsp:sp modelId="{2BE32B60-2872-4256-9F70-9558B7DF5F02}">
      <dsp:nvSpPr>
        <dsp:cNvPr id="0" name=""/>
        <dsp:cNvSpPr/>
      </dsp:nvSpPr>
      <dsp:spPr>
        <a:xfrm>
          <a:off x="1813672" y="588749"/>
          <a:ext cx="4678455" cy="4678455"/>
        </a:xfrm>
        <a:custGeom>
          <a:avLst/>
          <a:gdLst/>
          <a:ahLst/>
          <a:cxnLst/>
          <a:rect l="0" t="0" r="0" b="0"/>
          <a:pathLst>
            <a:path>
              <a:moveTo>
                <a:pt x="4675269" y="2217187"/>
              </a:moveTo>
              <a:arcTo wR="2339227" hR="2339227" stAng="21420567" swAng="2194813"/>
            </a:path>
          </a:pathLst>
        </a:custGeom>
        <a:noFill/>
        <a:ln w="9525" cap="flat" cmpd="sng" algn="ctr">
          <a:solidFill>
            <a:schemeClr val="accent5">
              <a:hueOff val="814256"/>
              <a:satOff val="2799"/>
              <a:lumOff val="-13432"/>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5F5D60AC-8238-4D5E-870A-16D8DFA1D2AB}">
      <dsp:nvSpPr>
        <dsp:cNvPr id="0" name=""/>
        <dsp:cNvSpPr/>
      </dsp:nvSpPr>
      <dsp:spPr>
        <a:xfrm>
          <a:off x="4626513" y="4234574"/>
          <a:ext cx="1802699" cy="1171754"/>
        </a:xfrm>
        <a:prstGeom prst="roundRect">
          <a:avLst/>
        </a:prstGeom>
        <a:gradFill rotWithShape="0">
          <a:gsLst>
            <a:gs pos="0">
              <a:schemeClr val="accent5">
                <a:hueOff val="1628512"/>
                <a:satOff val="5598"/>
                <a:lumOff val="-26863"/>
                <a:alphaOff val="0"/>
                <a:shade val="51000"/>
                <a:satMod val="130000"/>
              </a:schemeClr>
            </a:gs>
            <a:gs pos="80000">
              <a:schemeClr val="accent5">
                <a:hueOff val="1628512"/>
                <a:satOff val="5598"/>
                <a:lumOff val="-26863"/>
                <a:alphaOff val="0"/>
                <a:shade val="93000"/>
                <a:satMod val="130000"/>
              </a:schemeClr>
            </a:gs>
            <a:gs pos="100000">
              <a:schemeClr val="accent5">
                <a:hueOff val="1628512"/>
                <a:satOff val="5598"/>
                <a:lumOff val="-268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III</a:t>
          </a:r>
          <a:endParaRPr lang="en-US" sz="2800" kern="1200" dirty="0"/>
        </a:p>
      </dsp:txBody>
      <dsp:txXfrm>
        <a:off x="4626513" y="4234574"/>
        <a:ext cx="1802699" cy="1171754"/>
      </dsp:txXfrm>
    </dsp:sp>
    <dsp:sp modelId="{318BE7FC-362F-4762-8684-812279586EA0}">
      <dsp:nvSpPr>
        <dsp:cNvPr id="0" name=""/>
        <dsp:cNvSpPr/>
      </dsp:nvSpPr>
      <dsp:spPr>
        <a:xfrm>
          <a:off x="1813672" y="588749"/>
          <a:ext cx="4678455" cy="4678455"/>
        </a:xfrm>
        <a:custGeom>
          <a:avLst/>
          <a:gdLst/>
          <a:ahLst/>
          <a:cxnLst/>
          <a:rect l="0" t="0" r="0" b="0"/>
          <a:pathLst>
            <a:path>
              <a:moveTo>
                <a:pt x="2803561" y="4631907"/>
              </a:moveTo>
              <a:arcTo wR="2339227" hR="2339227" stAng="4713049" swAng="1373903"/>
            </a:path>
          </a:pathLst>
        </a:custGeom>
        <a:noFill/>
        <a:ln w="9525" cap="flat" cmpd="sng" algn="ctr">
          <a:solidFill>
            <a:schemeClr val="accent5">
              <a:hueOff val="1628512"/>
              <a:satOff val="5598"/>
              <a:lumOff val="-26863"/>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99AAA082-E91C-45CF-8E3B-E9CE4EC42BA1}">
      <dsp:nvSpPr>
        <dsp:cNvPr id="0" name=""/>
        <dsp:cNvSpPr/>
      </dsp:nvSpPr>
      <dsp:spPr>
        <a:xfrm>
          <a:off x="1876586" y="4234574"/>
          <a:ext cx="1802699" cy="1171754"/>
        </a:xfrm>
        <a:prstGeom prst="roundRect">
          <a:avLst/>
        </a:prstGeom>
        <a:gradFill rotWithShape="0">
          <a:gsLst>
            <a:gs pos="0">
              <a:schemeClr val="accent5">
                <a:hueOff val="2442768"/>
                <a:satOff val="8397"/>
                <a:lumOff val="-40295"/>
                <a:alphaOff val="0"/>
                <a:shade val="51000"/>
                <a:satMod val="130000"/>
              </a:schemeClr>
            </a:gs>
            <a:gs pos="80000">
              <a:schemeClr val="accent5">
                <a:hueOff val="2442768"/>
                <a:satOff val="8397"/>
                <a:lumOff val="-40295"/>
                <a:alphaOff val="0"/>
                <a:shade val="93000"/>
                <a:satMod val="130000"/>
              </a:schemeClr>
            </a:gs>
            <a:gs pos="100000">
              <a:schemeClr val="accent5">
                <a:hueOff val="2442768"/>
                <a:satOff val="8397"/>
                <a:lumOff val="-402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IV</a:t>
          </a:r>
          <a:endParaRPr lang="en-US" sz="2800" kern="1200" dirty="0"/>
        </a:p>
      </dsp:txBody>
      <dsp:txXfrm>
        <a:off x="1876586" y="4234574"/>
        <a:ext cx="1802699" cy="1171754"/>
      </dsp:txXfrm>
    </dsp:sp>
    <dsp:sp modelId="{C6C9F854-7E2C-4728-8737-019814356E30}">
      <dsp:nvSpPr>
        <dsp:cNvPr id="0" name=""/>
        <dsp:cNvSpPr/>
      </dsp:nvSpPr>
      <dsp:spPr>
        <a:xfrm>
          <a:off x="1813672" y="588749"/>
          <a:ext cx="4678455" cy="4678455"/>
        </a:xfrm>
        <a:custGeom>
          <a:avLst/>
          <a:gdLst/>
          <a:ahLst/>
          <a:cxnLst/>
          <a:rect l="0" t="0" r="0" b="0"/>
          <a:pathLst>
            <a:path>
              <a:moveTo>
                <a:pt x="390601" y="3633384"/>
              </a:moveTo>
              <a:arcTo wR="2339227" hR="2339227" stAng="8784621" swAng="2194813"/>
            </a:path>
          </a:pathLst>
        </a:custGeom>
        <a:noFill/>
        <a:ln w="9525" cap="flat" cmpd="sng" algn="ctr">
          <a:solidFill>
            <a:schemeClr val="accent5">
              <a:hueOff val="2442768"/>
              <a:satOff val="8397"/>
              <a:lumOff val="-40295"/>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153BA044-00C6-4C49-8D8F-9AFFD508C7F8}">
      <dsp:nvSpPr>
        <dsp:cNvPr id="0" name=""/>
        <dsp:cNvSpPr/>
      </dsp:nvSpPr>
      <dsp:spPr>
        <a:xfrm>
          <a:off x="1026812" y="1619238"/>
          <a:ext cx="1802699" cy="1171754"/>
        </a:xfrm>
        <a:prstGeom prst="roundRect">
          <a:avLst/>
        </a:prstGeom>
        <a:gradFill rotWithShape="0">
          <a:gsLst>
            <a:gs pos="0">
              <a:schemeClr val="accent5">
                <a:hueOff val="3257024"/>
                <a:satOff val="11196"/>
                <a:lumOff val="-53726"/>
                <a:alphaOff val="0"/>
                <a:shade val="51000"/>
                <a:satMod val="130000"/>
              </a:schemeClr>
            </a:gs>
            <a:gs pos="80000">
              <a:schemeClr val="accent5">
                <a:hueOff val="3257024"/>
                <a:satOff val="11196"/>
                <a:lumOff val="-53726"/>
                <a:alphaOff val="0"/>
                <a:shade val="93000"/>
                <a:satMod val="130000"/>
              </a:schemeClr>
            </a:gs>
            <a:gs pos="100000">
              <a:schemeClr val="accent5">
                <a:hueOff val="3257024"/>
                <a:satOff val="11196"/>
                <a:lumOff val="-53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V</a:t>
          </a:r>
          <a:endParaRPr lang="en-US" sz="2800" kern="1200" dirty="0"/>
        </a:p>
      </dsp:txBody>
      <dsp:txXfrm>
        <a:off x="1026812" y="1619238"/>
        <a:ext cx="1802699" cy="1171754"/>
      </dsp:txXfrm>
    </dsp:sp>
    <dsp:sp modelId="{239A0109-92CD-4C07-8810-BC231B0EA8E6}">
      <dsp:nvSpPr>
        <dsp:cNvPr id="0" name=""/>
        <dsp:cNvSpPr/>
      </dsp:nvSpPr>
      <dsp:spPr>
        <a:xfrm>
          <a:off x="1813672" y="588749"/>
          <a:ext cx="4678455" cy="4678455"/>
        </a:xfrm>
        <a:custGeom>
          <a:avLst/>
          <a:gdLst/>
          <a:ahLst/>
          <a:cxnLst/>
          <a:rect l="0" t="0" r="0" b="0"/>
          <a:pathLst>
            <a:path>
              <a:moveTo>
                <a:pt x="407899" y="1019394"/>
              </a:moveTo>
              <a:arcTo wR="2339227" hR="2339227" stAng="12860878" swAng="1959599"/>
            </a:path>
          </a:pathLst>
        </a:custGeom>
        <a:noFill/>
        <a:ln w="9525" cap="flat" cmpd="sng" algn="ctr">
          <a:solidFill>
            <a:schemeClr val="accent5">
              <a:hueOff val="3257024"/>
              <a:satOff val="11196"/>
              <a:lumOff val="-53726"/>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B2E83244-CDEE-41B4-86FD-F865F16434B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ヒラギノ角ゴ Pro W3" pitchFamily="1" charset="-128"/>
        <a:cs typeface="+mn-cs"/>
      </a:defRPr>
    </a:lvl1pPr>
    <a:lvl2pPr marL="457200" algn="l" rtl="0" fontAlgn="base">
      <a:spcBef>
        <a:spcPct val="30000"/>
      </a:spcBef>
      <a:spcAft>
        <a:spcPct val="0"/>
      </a:spcAft>
      <a:defRPr sz="1200" kern="1200">
        <a:solidFill>
          <a:schemeClr val="tx1"/>
        </a:solidFill>
        <a:latin typeface="Arial" charset="0"/>
        <a:ea typeface="ヒラギノ角ゴ Pro W3" pitchFamily="1" charset="-128"/>
        <a:cs typeface="+mn-cs"/>
      </a:defRPr>
    </a:lvl2pPr>
    <a:lvl3pPr marL="914400" algn="l" rtl="0" fontAlgn="base">
      <a:spcBef>
        <a:spcPct val="30000"/>
      </a:spcBef>
      <a:spcAft>
        <a:spcPct val="0"/>
      </a:spcAft>
      <a:defRPr sz="1200" kern="1200">
        <a:solidFill>
          <a:schemeClr val="tx1"/>
        </a:solidFill>
        <a:latin typeface="Arial" charset="0"/>
        <a:ea typeface="ヒラギノ角ゴ Pro W3" pitchFamily="1" charset="-128"/>
        <a:cs typeface="+mn-cs"/>
      </a:defRPr>
    </a:lvl3pPr>
    <a:lvl4pPr marL="1371600" algn="l" rtl="0" fontAlgn="base">
      <a:spcBef>
        <a:spcPct val="30000"/>
      </a:spcBef>
      <a:spcAft>
        <a:spcPct val="0"/>
      </a:spcAft>
      <a:defRPr sz="1200" kern="1200">
        <a:solidFill>
          <a:schemeClr val="tx1"/>
        </a:solidFill>
        <a:latin typeface="Arial" charset="0"/>
        <a:ea typeface="ヒラギノ角ゴ Pro W3" pitchFamily="1" charset="-128"/>
        <a:cs typeface="+mn-cs"/>
      </a:defRPr>
    </a:lvl4pPr>
    <a:lvl5pPr marL="1828800" algn="l" rtl="0" fontAlgn="base">
      <a:spcBef>
        <a:spcPct val="30000"/>
      </a:spcBef>
      <a:spcAft>
        <a:spcPct val="0"/>
      </a:spcAft>
      <a:defRPr sz="1200" kern="1200">
        <a:solidFill>
          <a:schemeClr val="tx1"/>
        </a:solidFill>
        <a:latin typeface="Arial" charset="0"/>
        <a:ea typeface="ヒラギノ角ゴ Pro W3"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5568F3-915D-4C66-BCA4-6CB77FFD7770}" type="slidenum">
              <a:rPr lang="en-US"/>
              <a:pPr/>
              <a:t>1</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r>
              <a:rPr lang="en-US" dirty="0" smtClean="0"/>
              <a:t>Audio:</a:t>
            </a:r>
          </a:p>
          <a:p>
            <a:endParaRPr lang="en-US" dirty="0" smtClean="0"/>
          </a:p>
          <a:p>
            <a:r>
              <a:rPr lang="en-US" dirty="0" smtClean="0"/>
              <a:t>Flash:</a:t>
            </a:r>
          </a:p>
          <a:p>
            <a:endParaRPr lang="en-US" dirty="0" smtClean="0"/>
          </a:p>
          <a:p>
            <a:r>
              <a:rPr lang="en-US" dirty="0" smtClean="0"/>
              <a:t>Web:</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24123" indent="-524123" eaLnBrk="1" hangingPunct="1"/>
            <a:r>
              <a:rPr lang="en-US" sz="1200" kern="1200" dirty="0" smtClean="0">
                <a:solidFill>
                  <a:schemeClr val="tx1"/>
                </a:solidFill>
                <a:latin typeface="Arial" charset="0"/>
                <a:ea typeface="ＭＳ Ｐゴシック"/>
                <a:cs typeface="Arial" charset="0"/>
              </a:rPr>
              <a:t>Audio:</a:t>
            </a:r>
          </a:p>
          <a:p>
            <a:pPr marL="524123" indent="-524123" eaLnBrk="1" hangingPunct="1"/>
            <a:r>
              <a:rPr lang="en-US" sz="1200" kern="1200" dirty="0" smtClean="0">
                <a:solidFill>
                  <a:schemeClr val="tx1"/>
                </a:solidFill>
                <a:latin typeface="Arial" charset="0"/>
                <a:ea typeface="ＭＳ Ｐゴシック"/>
                <a:cs typeface="Arial" charset="0"/>
              </a:rPr>
              <a:t>By the end of Module 6, the learner will be able to agree with the following statements:</a:t>
            </a:r>
          </a:p>
          <a:p>
            <a:pPr marL="514350" indent="-514350">
              <a:buFont typeface="+mj-lt"/>
              <a:buAutoNum type="arabicPeriod"/>
            </a:pPr>
            <a:r>
              <a:rPr lang="en-US" dirty="0" smtClean="0"/>
              <a:t>I can explain the standards in depth to a variety of stakeholders.</a:t>
            </a:r>
          </a:p>
          <a:p>
            <a:pPr marL="514350" indent="-514350">
              <a:buFont typeface="+mj-lt"/>
              <a:buAutoNum type="arabicPeriod"/>
            </a:pPr>
            <a:r>
              <a:rPr lang="en-US" dirty="0" smtClean="0"/>
              <a:t>I can identify practices appropriate for a teacher demonstrating the North Carolina Professional Teaching Standards.</a:t>
            </a:r>
          </a:p>
          <a:p>
            <a:pPr marL="514350" indent="-514350">
              <a:buFont typeface="+mj-lt"/>
              <a:buAutoNum type="arabicPeriod"/>
            </a:pPr>
            <a:r>
              <a:rPr lang="en-US" dirty="0" smtClean="0"/>
              <a:t>I can access resources available for using the NC Professional Teaching Standards in a classroom.</a:t>
            </a:r>
          </a:p>
          <a:p>
            <a:pPr marL="524123" indent="-524123" eaLnBrk="1" hangingPunct="1"/>
            <a:endParaRPr lang="en-US" sz="1200" kern="1200" dirty="0" smtClean="0">
              <a:solidFill>
                <a:schemeClr val="tx1"/>
              </a:solidFill>
              <a:latin typeface="Arial" charset="0"/>
              <a:ea typeface="ＭＳ Ｐゴシック"/>
              <a:cs typeface="Arial" charset="0"/>
            </a:endParaRPr>
          </a:p>
        </p:txBody>
      </p:sp>
      <p:sp>
        <p:nvSpPr>
          <p:cNvPr id="4" name="Slide Number Placeholder 3"/>
          <p:cNvSpPr>
            <a:spLocks noGrp="1"/>
          </p:cNvSpPr>
          <p:nvPr>
            <p:ph type="sldNum" sz="quarter" idx="10"/>
          </p:nvPr>
        </p:nvSpPr>
        <p:spPr/>
        <p:txBody>
          <a:bodyPr/>
          <a:lstStyle/>
          <a:p>
            <a:fld id="{B2E83244-CDEE-41B4-86FD-F865F16434B0}"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some type of graphic</a:t>
            </a:r>
            <a:r>
              <a:rPr lang="en-US" baseline="0" dirty="0" smtClean="0"/>
              <a:t> – Future Ready Graduate or a picture of a graduate (To be determined later)</a:t>
            </a:r>
            <a:endParaRPr lang="en-US" dirty="0" smtClean="0"/>
          </a:p>
          <a:p>
            <a:endParaRPr lang="en-US" dirty="0" smtClean="0"/>
          </a:p>
          <a:p>
            <a:r>
              <a:rPr lang="en-US" dirty="0" smtClean="0"/>
              <a:t>Audio</a:t>
            </a:r>
            <a:r>
              <a:rPr lang="en-US"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 2006, the state board of education adopted their mission, “</a:t>
            </a:r>
            <a:r>
              <a:rPr lang="en-US" i="1" dirty="0" smtClean="0"/>
              <a:t>Every public school student will graduate from high school, globally competitive for work and postsecondary education and prepared for life in the 21</a:t>
            </a:r>
            <a:r>
              <a:rPr lang="en-US" i="1" baseline="30000" dirty="0" smtClean="0"/>
              <a:t>st</a:t>
            </a:r>
            <a:r>
              <a:rPr lang="en-US" i="1" dirty="0" smtClean="0"/>
              <a:t> Century.”</a:t>
            </a:r>
            <a:r>
              <a:rPr lang="en-US" i="0" dirty="0" smtClean="0"/>
              <a:t> </a:t>
            </a:r>
            <a:r>
              <a:rPr lang="en-US" i="0" baseline="0" dirty="0" smtClean="0"/>
              <a:t> Because of this new mission, the state board charged the North Carolina Professional Teaching Standards Commission with aligning the Core Standards for the Teaching Profession, originally adopted in 1997, with the new mission. The Commission members, 16 practicing educators from across the state, considered what teachers need to know and be able to do in 21</a:t>
            </a:r>
            <a:r>
              <a:rPr lang="en-US" i="0" baseline="30000" dirty="0" smtClean="0"/>
              <a:t>st</a:t>
            </a:r>
            <a:r>
              <a:rPr lang="en-US" i="0" baseline="0" dirty="0" smtClean="0"/>
              <a:t> Century schools. These new Professional Teaching Standards were adopted by the State Board of Education in 2007. </a:t>
            </a:r>
            <a:endParaRPr lang="en-US" i="1" dirty="0" smtClean="0"/>
          </a:p>
          <a:p>
            <a:endParaRPr lang="en-US" dirty="0" smtClean="0"/>
          </a:p>
          <a:p>
            <a:r>
              <a:rPr lang="en-US" dirty="0" smtClean="0"/>
              <a:t>Flash: Use</a:t>
            </a:r>
            <a:r>
              <a:rPr lang="en-US" baseline="0" dirty="0" smtClean="0"/>
              <a:t> future-ready graduate and have relevant words pop out as the audio is being read.</a:t>
            </a:r>
          </a:p>
          <a:p>
            <a:endParaRPr lang="en-US" dirty="0" smtClean="0"/>
          </a:p>
          <a:p>
            <a:r>
              <a:rPr lang="en-US" dirty="0" smtClean="0"/>
              <a:t>Web:</a:t>
            </a:r>
          </a:p>
        </p:txBody>
      </p:sp>
      <p:sp>
        <p:nvSpPr>
          <p:cNvPr id="4" name="Slide Number Placeholder 3"/>
          <p:cNvSpPr>
            <a:spLocks noGrp="1"/>
          </p:cNvSpPr>
          <p:nvPr>
            <p:ph type="sldNum" sz="quarter" idx="10"/>
          </p:nvPr>
        </p:nvSpPr>
        <p:spPr/>
        <p:txBody>
          <a:bodyPr/>
          <a:lstStyle/>
          <a:p>
            <a:fld id="{B2E83244-CDEE-41B4-86FD-F865F16434B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need a better graphic of the standards. Add a border.</a:t>
            </a:r>
          </a:p>
          <a:p>
            <a:endParaRPr lang="en-US" dirty="0" smtClean="0"/>
          </a:p>
          <a:p>
            <a:r>
              <a:rPr lang="en-US" dirty="0" smtClean="0"/>
              <a:t>Audio</a:t>
            </a:r>
            <a:r>
              <a:rPr lang="en-US" dirty="0" smtClean="0"/>
              <a:t>:</a:t>
            </a:r>
          </a:p>
          <a:p>
            <a:r>
              <a:rPr lang="en-US" dirty="0" smtClean="0"/>
              <a:t>These standards serve</a:t>
            </a:r>
            <a:r>
              <a:rPr lang="en-US" baseline="0" dirty="0" smtClean="0"/>
              <a:t> as the basis for teacher preparation, teacher evaluation, and professional development. The different demands on 21</a:t>
            </a:r>
            <a:r>
              <a:rPr lang="en-US" baseline="30000" dirty="0" smtClean="0"/>
              <a:t>st</a:t>
            </a:r>
            <a:r>
              <a:rPr lang="en-US" baseline="0" dirty="0" smtClean="0"/>
              <a:t> century education dictate new roles for teachers in their classrooms and schools. These standards define what teachers need to know and be able to teach students in the 21</a:t>
            </a:r>
            <a:r>
              <a:rPr lang="en-US" baseline="30000" dirty="0" smtClean="0"/>
              <a:t>st</a:t>
            </a:r>
            <a:r>
              <a:rPr lang="en-US" baseline="0" dirty="0" smtClean="0"/>
              <a:t> century</a:t>
            </a:r>
            <a:r>
              <a:rPr lang="en-US" baseline="0" dirty="0" smtClean="0"/>
              <a:t>. Click on the picture to go online and retrieve the standards.</a:t>
            </a:r>
            <a:endParaRPr lang="en-US" baseline="0" dirty="0" smtClean="0"/>
          </a:p>
          <a:p>
            <a:endParaRPr lang="en-US" baseline="0" dirty="0" smtClean="0"/>
          </a:p>
          <a:p>
            <a:r>
              <a:rPr lang="en-US" baseline="0" dirty="0" smtClean="0"/>
              <a:t>Flash</a:t>
            </a:r>
            <a:r>
              <a:rPr lang="en-US" baseline="0" dirty="0" smtClean="0"/>
              <a:t>: </a:t>
            </a:r>
          </a:p>
          <a:p>
            <a:r>
              <a:rPr lang="en-US" baseline="0" dirty="0" smtClean="0"/>
              <a:t>Link to the standards by clicking the words at the bottom. (open in new window) Put a page-turner in the bottom  of the picture that will show subsequent pages of the </a:t>
            </a:r>
            <a:r>
              <a:rPr lang="en-US" baseline="0" smtClean="0"/>
              <a:t>standards document.</a:t>
            </a:r>
            <a:endParaRPr lang="en-US" baseline="0" dirty="0" smtClean="0"/>
          </a:p>
          <a:p>
            <a:endParaRPr lang="en-US" baseline="0" dirty="0" smtClean="0"/>
          </a:p>
          <a:p>
            <a:r>
              <a:rPr lang="en-US" baseline="0" dirty="0" smtClean="0"/>
              <a:t>Web</a:t>
            </a:r>
            <a:r>
              <a:rPr lang="en-US" baseline="0" dirty="0" smtClean="0"/>
              <a:t>:</a:t>
            </a:r>
          </a:p>
          <a:p>
            <a:r>
              <a:rPr lang="en-US" dirty="0" smtClean="0"/>
              <a:t>http://www.ncpublicschools.org/docs/profdev/standards/teachingstandards.pdf </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Audio:</a:t>
            </a:r>
          </a:p>
          <a:p>
            <a:r>
              <a:rPr lang="en-US" dirty="0" smtClean="0"/>
              <a:t>There are 5 standards for</a:t>
            </a:r>
            <a:r>
              <a:rPr lang="en-US" baseline="0" dirty="0" smtClean="0"/>
              <a:t> educators in North Carolina. </a:t>
            </a:r>
          </a:p>
          <a:p>
            <a:r>
              <a:rPr lang="en-US" baseline="0" dirty="0" smtClean="0"/>
              <a:t>The first standard is “Teachers demonstrate leadership.” Leadership among the staff and with the administration is shared in order to bring consensus and common, shared ownership of the vision and purpose of work of the school. Teachers are valued for the contributions they make to their classroom and to the school.</a:t>
            </a:r>
          </a:p>
          <a:p>
            <a:r>
              <a:rPr lang="en-US" baseline="0" dirty="0" smtClean="0"/>
              <a:t>The second standards is “Teacher establish a respectful environment for a diverse population of students.” Teachers adapt their teaching to meet the needs of all learners, and they bring 21</a:t>
            </a:r>
            <a:r>
              <a:rPr lang="en-US" baseline="30000" dirty="0" smtClean="0"/>
              <a:t>st</a:t>
            </a:r>
            <a:r>
              <a:rPr lang="en-US" baseline="0" dirty="0" smtClean="0"/>
              <a:t> century content, including global awareness, to the classroom. </a:t>
            </a:r>
          </a:p>
          <a:p>
            <a:r>
              <a:rPr lang="en-US" baseline="0" dirty="0" smtClean="0"/>
              <a:t>The third standard is “Teachers know the content they teach.” Teachers make the content they teach engaging, relevant, and meaningful to students’ lives. They uncover solutions with their students and teach existing core content with includes skills such as critical thinking, problem solving, and information and communications technology literacy.</a:t>
            </a:r>
          </a:p>
          <a:p>
            <a:r>
              <a:rPr lang="en-US" baseline="0" dirty="0" smtClean="0"/>
              <a:t>The fourth standard is “Teachers facilitate learning for their students.” In their classrooms, teachers facilitate instruction encouraging all students to use 21</a:t>
            </a:r>
            <a:r>
              <a:rPr lang="en-US" baseline="30000" dirty="0" smtClean="0"/>
              <a:t>st</a:t>
            </a:r>
            <a:r>
              <a:rPr lang="en-US" baseline="0" dirty="0" smtClean="0"/>
              <a:t> Century skills so they discover how to learn, innovate, collaborate, and communicate their ideas.</a:t>
            </a:r>
          </a:p>
          <a:p>
            <a:r>
              <a:rPr lang="en-US" baseline="0" dirty="0" smtClean="0"/>
              <a:t>The fifth standard is “Teachers reflect on their practice.” Teachers are reflective about their practice and include assessments that are authentic and structured and demonstrate student understanding. They demonstrate the value of lifelong learning and encourage their students to learn and grow.</a:t>
            </a:r>
          </a:p>
          <a:p>
            <a:endParaRPr lang="en-US" baseline="0" dirty="0" smtClean="0"/>
          </a:p>
          <a:p>
            <a:r>
              <a:rPr lang="en-US" baseline="0" dirty="0" smtClean="0"/>
              <a:t>We will now dig deeper into each standard.</a:t>
            </a:r>
          </a:p>
          <a:p>
            <a:endParaRPr lang="en-US" baseline="0" dirty="0" smtClean="0"/>
          </a:p>
          <a:p>
            <a:r>
              <a:rPr lang="en-US" baseline="0" dirty="0" smtClean="0"/>
              <a:t>Flash: As each standard is discussed, a box with those </a:t>
            </a:r>
            <a:r>
              <a:rPr lang="en-US" baseline="0" dirty="0" smtClean="0"/>
              <a:t>words pops </a:t>
            </a:r>
            <a:r>
              <a:rPr lang="en-US" baseline="0" dirty="0" smtClean="0"/>
              <a:t>out of the screen and gets bigger. Maybe a picture </a:t>
            </a:r>
            <a:r>
              <a:rPr lang="en-US" baseline="0" dirty="0" smtClean="0"/>
              <a:t>of teachers and/or students representing </a:t>
            </a:r>
            <a:r>
              <a:rPr lang="en-US" baseline="0" dirty="0" smtClean="0"/>
              <a:t>the audio is displayed while the audio is </a:t>
            </a:r>
            <a:r>
              <a:rPr lang="en-US" baseline="0" dirty="0" smtClean="0"/>
              <a:t>playing for each standard.</a:t>
            </a:r>
            <a:endParaRPr lang="en-US" baseline="0" dirty="0" smtClean="0"/>
          </a:p>
          <a:p>
            <a:endParaRPr lang="en-US" baseline="0" dirty="0" smtClean="0"/>
          </a:p>
          <a:p>
            <a:r>
              <a:rPr lang="en-US" baseline="0" dirty="0" smtClean="0"/>
              <a:t>Web:</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Please choose the standard about which you would</a:t>
            </a:r>
            <a:r>
              <a:rPr lang="en-US" baseline="0" dirty="0" smtClean="0"/>
              <a:t> like to learn more</a:t>
            </a:r>
            <a:r>
              <a:rPr lang="en-US" baseline="0" dirty="0" smtClean="0"/>
              <a:t>. In order to get credit for completing the module, you must visit and complete all five standards.</a:t>
            </a:r>
            <a:endParaRPr lang="en-US" baseline="0" dirty="0" smtClean="0"/>
          </a:p>
          <a:p>
            <a:endParaRPr lang="en-US" baseline="0" dirty="0" smtClean="0"/>
          </a:p>
          <a:p>
            <a:r>
              <a:rPr lang="en-US" baseline="0" dirty="0" smtClean="0"/>
              <a:t>Flash:</a:t>
            </a:r>
          </a:p>
          <a:p>
            <a:endParaRPr lang="en-US" baseline="0" dirty="0" smtClean="0"/>
          </a:p>
          <a:p>
            <a:r>
              <a:rPr lang="en-US" baseline="0" dirty="0" smtClean="0"/>
              <a:t>On the mouse-over, the standard will display the entire text of the standard. When the box is clicked, it will take participants to a different section of the module that corresponds to the standard chosen.</a:t>
            </a:r>
          </a:p>
          <a:p>
            <a:r>
              <a:rPr lang="en-US" baseline="0" dirty="0" smtClean="0"/>
              <a:t>Mouse-over text: </a:t>
            </a:r>
          </a:p>
          <a:p>
            <a:r>
              <a:rPr lang="en-US" dirty="0" smtClean="0"/>
              <a:t>Standard</a:t>
            </a:r>
            <a:r>
              <a:rPr lang="en-US" baseline="0" dirty="0" smtClean="0"/>
              <a:t> I: Teachers demonstrate leadership.</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II: Teachers establish a respectful</a:t>
            </a:r>
            <a:r>
              <a:rPr lang="en-US" baseline="0" dirty="0" smtClean="0"/>
              <a:t> environment for a diverse population of students.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III:</a:t>
            </a:r>
            <a:r>
              <a:rPr lang="en-US" baseline="0" dirty="0" smtClean="0"/>
              <a:t> Teachers know the content they teach.</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IV:</a:t>
            </a:r>
            <a:r>
              <a:rPr lang="en-US" baseline="0" dirty="0" smtClean="0"/>
              <a:t> Teachers facilitate learning for their students.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V:</a:t>
            </a:r>
            <a:r>
              <a:rPr lang="en-US" baseline="0" dirty="0" smtClean="0"/>
              <a:t> Teachers reflect on their practice.</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27" name="Picture 11" descr="WhitebackPPTCover4"/>
          <p:cNvPicPr>
            <a:picLocks noChangeAspect="1" noChangeArrowheads="1"/>
          </p:cNvPicPr>
          <p:nvPr userDrawn="1"/>
        </p:nvPicPr>
        <p:blipFill>
          <a:blip r:embed="rId2" cstate="print"/>
          <a:srcRect/>
          <a:stretch>
            <a:fillRect/>
          </a:stretch>
        </p:blipFill>
        <p:spPr bwMode="auto">
          <a:xfrm>
            <a:off x="0" y="0"/>
            <a:ext cx="9144000" cy="6884988"/>
          </a:xfrm>
          <a:prstGeom prst="rect">
            <a:avLst/>
          </a:prstGeom>
          <a:noFill/>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a:t>Click to edit Master title style</a:t>
            </a:r>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a:t>Click to edit Master subtitle style</a:t>
            </a:r>
          </a:p>
        </p:txBody>
      </p:sp>
      <p:sp>
        <p:nvSpPr>
          <p:cNvPr id="9222" name="Rectangle 6"/>
          <p:cNvSpPr>
            <a:spLocks noGrp="1" noChangeArrowheads="1"/>
          </p:cNvSpPr>
          <p:nvPr>
            <p:ph type="sldNum" sz="quarter" idx="4"/>
          </p:nvPr>
        </p:nvSpPr>
        <p:spPr/>
        <p:txBody>
          <a:bodyPr/>
          <a:lstStyle>
            <a:lvl1pPr>
              <a:defRPr/>
            </a:lvl1pPr>
          </a:lstStyle>
          <a:p>
            <a:fld id="{8490BB1D-2585-4D6B-8B8B-F62002CC1A3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212C069-7A32-49B1-9AAA-F4CEFD0FBF88}" type="slidenum">
              <a:rPr lang="en-US"/>
              <a:pPr/>
              <a:t>‹#›</a:t>
            </a:fld>
            <a:endParaRPr lang="en-US">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137CA78-87D3-4AE9-87A0-2BF10BFCBE94}" type="slidenum">
              <a:rPr lang="en-US"/>
              <a:pPr/>
              <a:t>‹#›</a:t>
            </a:fld>
            <a:endParaRPr lang="en-US">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5FD9E24-EFE9-4E06-8D12-191739F67D52}" type="slidenum">
              <a:rPr lang="en-US"/>
              <a:pPr/>
              <a:t>‹#›</a:t>
            </a:fld>
            <a:endParaRPr 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CD661DE9-9B9A-4075-B3DA-075CFB4377EE}" type="slidenum">
              <a:rPr lang="en-US"/>
              <a:pPr/>
              <a:t>‹#›</a:t>
            </a:fld>
            <a:endParaRPr lang="en-US">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F01FE7EB-1D15-4323-B015-1D67F461375D}" type="slidenum">
              <a:rPr lang="en-US"/>
              <a:pPr/>
              <a:t>‹#›</a:t>
            </a:fld>
            <a:endParaRPr 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D655B2EB-FB03-44D2-BCD1-C6AE7B53D7D7}" type="slidenum">
              <a:rPr lang="en-US"/>
              <a:pPr/>
              <a:t>‹#›</a:t>
            </a:fld>
            <a:endParaRPr lang="en-US">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748F78EC-5523-4ABB-8079-113306017456}" type="slidenum">
              <a:rPr lang="en-US"/>
              <a:pPr/>
              <a:t>‹#›</a:t>
            </a:fld>
            <a:endParaRPr lang="en-US">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68705E6-B2D9-4D94-AF77-0B6B85F56B3F}" type="slidenum">
              <a:rPr lang="en-US"/>
              <a:pPr/>
              <a:t>‹#›</a:t>
            </a:fld>
            <a:endParaRPr lang="en-US">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30D419D-80F9-4FC9-ADDB-46B6C8C20962}" type="slidenum">
              <a:rPr lang="en-US"/>
              <a:pPr/>
              <a:t>‹#›</a:t>
            </a:fld>
            <a:endParaRPr lang="en-US">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5CD31AE-A162-4823-AD34-16F0787479F2}" type="slidenum">
              <a:rPr lang="en-US"/>
              <a:pPr/>
              <a:t>‹#›</a:t>
            </a:fld>
            <a:endParaRPr 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3" name="Picture 9" descr="WhitebackPPTCover4_3"/>
          <p:cNvPicPr>
            <a:picLocks noChangeAspect="1" noChangeArrowheads="1"/>
          </p:cNvPicPr>
          <p:nvPr userDrawn="1"/>
        </p:nvPicPr>
        <p:blipFill>
          <a:blip r:embed="rId13" cstate="print"/>
          <a:srcRect/>
          <a:stretch>
            <a:fillRect/>
          </a:stretch>
        </p:blipFill>
        <p:spPr bwMode="auto">
          <a:xfrm>
            <a:off x="3175" y="7938"/>
            <a:ext cx="9137650" cy="6840537"/>
          </a:xfrm>
          <a:prstGeom prst="rect">
            <a:avLst/>
          </a:prstGeom>
          <a:noFill/>
        </p:spPr>
      </p:pic>
      <p:sp>
        <p:nvSpPr>
          <p:cNvPr id="1026"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folHlink"/>
                </a:solidFill>
              </a:defRPr>
            </a:lvl1pPr>
          </a:lstStyle>
          <a:p>
            <a:fld id="{AAE79A64-5D8F-41D7-BF9A-63E4AF597DA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3800" b="1">
          <a:solidFill>
            <a:srgbClr val="B4C12C"/>
          </a:solidFill>
          <a:latin typeface="+mj-lt"/>
          <a:ea typeface="+mj-ea"/>
          <a:cs typeface="+mj-cs"/>
        </a:defRPr>
      </a:lvl1pPr>
      <a:lvl2pPr algn="l" rtl="0" fontAlgn="base">
        <a:spcBef>
          <a:spcPct val="0"/>
        </a:spcBef>
        <a:spcAft>
          <a:spcPct val="0"/>
        </a:spcAft>
        <a:defRPr sz="3800" b="1">
          <a:solidFill>
            <a:srgbClr val="B4C12C"/>
          </a:solidFill>
          <a:latin typeface="Arial" charset="0"/>
          <a:ea typeface="ヒラギノ角ゴ Pro W3" pitchFamily="1" charset="-128"/>
        </a:defRPr>
      </a:lvl2pPr>
      <a:lvl3pPr algn="l" rtl="0" fontAlgn="base">
        <a:spcBef>
          <a:spcPct val="0"/>
        </a:spcBef>
        <a:spcAft>
          <a:spcPct val="0"/>
        </a:spcAft>
        <a:defRPr sz="3800" b="1">
          <a:solidFill>
            <a:srgbClr val="B4C12C"/>
          </a:solidFill>
          <a:latin typeface="Arial" charset="0"/>
          <a:ea typeface="ヒラギノ角ゴ Pro W3" pitchFamily="1" charset="-128"/>
        </a:defRPr>
      </a:lvl3pPr>
      <a:lvl4pPr algn="l" rtl="0" fontAlgn="base">
        <a:spcBef>
          <a:spcPct val="0"/>
        </a:spcBef>
        <a:spcAft>
          <a:spcPct val="0"/>
        </a:spcAft>
        <a:defRPr sz="3800" b="1">
          <a:solidFill>
            <a:srgbClr val="B4C12C"/>
          </a:solidFill>
          <a:latin typeface="Arial" charset="0"/>
          <a:ea typeface="ヒラギノ角ゴ Pro W3" pitchFamily="1" charset="-128"/>
        </a:defRPr>
      </a:lvl4pPr>
      <a:lvl5pPr algn="l" rtl="0" fontAlgn="base">
        <a:spcBef>
          <a:spcPct val="0"/>
        </a:spcBef>
        <a:spcAft>
          <a:spcPct val="0"/>
        </a:spcAft>
        <a:defRPr sz="3800" b="1">
          <a:solidFill>
            <a:srgbClr val="B4C12C"/>
          </a:solidFill>
          <a:latin typeface="Arial" charset="0"/>
          <a:ea typeface="ヒラギノ角ゴ Pro W3" pitchFamily="1" charset="-128"/>
        </a:defRPr>
      </a:lvl5pPr>
      <a:lvl6pPr marL="457200" algn="l" rtl="0" fontAlgn="base">
        <a:spcBef>
          <a:spcPct val="0"/>
        </a:spcBef>
        <a:spcAft>
          <a:spcPct val="0"/>
        </a:spcAft>
        <a:defRPr sz="3800" b="1">
          <a:solidFill>
            <a:srgbClr val="B4C12C"/>
          </a:solidFill>
          <a:latin typeface="Arial" charset="0"/>
          <a:ea typeface="ヒラギノ角ゴ Pro W3" pitchFamily="1" charset="-128"/>
        </a:defRPr>
      </a:lvl6pPr>
      <a:lvl7pPr marL="914400" algn="l" rtl="0" fontAlgn="base">
        <a:spcBef>
          <a:spcPct val="0"/>
        </a:spcBef>
        <a:spcAft>
          <a:spcPct val="0"/>
        </a:spcAft>
        <a:defRPr sz="3800" b="1">
          <a:solidFill>
            <a:srgbClr val="B4C12C"/>
          </a:solidFill>
          <a:latin typeface="Arial" charset="0"/>
          <a:ea typeface="ヒラギノ角ゴ Pro W3" pitchFamily="1" charset="-128"/>
        </a:defRPr>
      </a:lvl7pPr>
      <a:lvl8pPr marL="1371600" algn="l" rtl="0" fontAlgn="base">
        <a:spcBef>
          <a:spcPct val="0"/>
        </a:spcBef>
        <a:spcAft>
          <a:spcPct val="0"/>
        </a:spcAft>
        <a:defRPr sz="3800" b="1">
          <a:solidFill>
            <a:srgbClr val="B4C12C"/>
          </a:solidFill>
          <a:latin typeface="Arial" charset="0"/>
          <a:ea typeface="ヒラギノ角ゴ Pro W3" pitchFamily="1" charset="-128"/>
        </a:defRPr>
      </a:lvl8pPr>
      <a:lvl9pPr marL="1828800" algn="l" rtl="0" fontAlgn="base">
        <a:spcBef>
          <a:spcPct val="0"/>
        </a:spcBef>
        <a:spcAft>
          <a:spcPct val="0"/>
        </a:spcAft>
        <a:defRPr sz="3800" b="1">
          <a:solidFill>
            <a:srgbClr val="B4C12C"/>
          </a:solidFill>
          <a:latin typeface="Arial" charset="0"/>
          <a:ea typeface="ヒラギノ角ゴ Pro W3" pitchFamily="1" charset="-128"/>
        </a:defRPr>
      </a:lvl9pPr>
    </p:titleStyle>
    <p:bodyStyle>
      <a:lvl1pPr marL="342900" indent="-342900" algn="l" rtl="0" fontAlgn="base">
        <a:spcBef>
          <a:spcPct val="20000"/>
        </a:spcBef>
        <a:spcAft>
          <a:spcPct val="0"/>
        </a:spcAft>
        <a:buChar char="•"/>
        <a:defRPr sz="3000">
          <a:solidFill>
            <a:srgbClr val="6185AB"/>
          </a:solidFill>
          <a:latin typeface="+mn-lt"/>
          <a:ea typeface="+mn-ea"/>
          <a:cs typeface="+mn-cs"/>
        </a:defRPr>
      </a:lvl1pPr>
      <a:lvl2pPr marL="742950" indent="-285750" algn="l" rtl="0" fontAlgn="base">
        <a:spcBef>
          <a:spcPct val="20000"/>
        </a:spcBef>
        <a:spcAft>
          <a:spcPct val="0"/>
        </a:spcAft>
        <a:buChar char="–"/>
        <a:defRPr sz="2800">
          <a:solidFill>
            <a:srgbClr val="6185AB"/>
          </a:solidFill>
          <a:latin typeface="+mn-lt"/>
          <a:ea typeface="+mn-ea"/>
        </a:defRPr>
      </a:lvl2pPr>
      <a:lvl3pPr marL="1143000" indent="-228600" algn="l" rtl="0" fontAlgn="base">
        <a:spcBef>
          <a:spcPct val="20000"/>
        </a:spcBef>
        <a:spcAft>
          <a:spcPct val="0"/>
        </a:spcAft>
        <a:buChar char="•"/>
        <a:defRPr sz="2400">
          <a:solidFill>
            <a:srgbClr val="6185AB"/>
          </a:solidFill>
          <a:latin typeface="+mn-lt"/>
          <a:ea typeface="+mn-ea"/>
        </a:defRPr>
      </a:lvl3pPr>
      <a:lvl4pPr marL="1600200" indent="-228600" algn="l" rtl="0" fontAlgn="base">
        <a:spcBef>
          <a:spcPct val="20000"/>
        </a:spcBef>
        <a:spcAft>
          <a:spcPct val="0"/>
        </a:spcAft>
        <a:buChar char="–"/>
        <a:defRPr sz="2000">
          <a:solidFill>
            <a:srgbClr val="6185AB"/>
          </a:solidFill>
          <a:latin typeface="+mn-lt"/>
          <a:ea typeface="+mn-ea"/>
        </a:defRPr>
      </a:lvl4pPr>
      <a:lvl5pPr marL="2057400" indent="-228600" algn="l" rtl="0" fontAlgn="base">
        <a:spcBef>
          <a:spcPct val="20000"/>
        </a:spcBef>
        <a:spcAft>
          <a:spcPct val="0"/>
        </a:spcAft>
        <a:buChar char="»"/>
        <a:defRPr sz="2000">
          <a:solidFill>
            <a:srgbClr val="6185AB"/>
          </a:solidFill>
          <a:latin typeface="+mn-lt"/>
          <a:ea typeface="+mn-ea"/>
        </a:defRPr>
      </a:lvl5pPr>
      <a:lvl6pPr marL="2514600" indent="-228600" algn="l" rtl="0" fontAlgn="base">
        <a:spcBef>
          <a:spcPct val="20000"/>
        </a:spcBef>
        <a:spcAft>
          <a:spcPct val="0"/>
        </a:spcAft>
        <a:buChar char="»"/>
        <a:defRPr sz="2000">
          <a:solidFill>
            <a:srgbClr val="6185AB"/>
          </a:solidFill>
          <a:latin typeface="+mn-lt"/>
          <a:ea typeface="+mn-ea"/>
        </a:defRPr>
      </a:lvl6pPr>
      <a:lvl7pPr marL="2971800" indent="-228600" algn="l" rtl="0" fontAlgn="base">
        <a:spcBef>
          <a:spcPct val="20000"/>
        </a:spcBef>
        <a:spcAft>
          <a:spcPct val="0"/>
        </a:spcAft>
        <a:buChar char="»"/>
        <a:defRPr sz="2000">
          <a:solidFill>
            <a:srgbClr val="6185AB"/>
          </a:solidFill>
          <a:latin typeface="+mn-lt"/>
          <a:ea typeface="+mn-ea"/>
        </a:defRPr>
      </a:lvl7pPr>
      <a:lvl8pPr marL="3429000" indent="-228600" algn="l" rtl="0" fontAlgn="base">
        <a:spcBef>
          <a:spcPct val="20000"/>
        </a:spcBef>
        <a:spcAft>
          <a:spcPct val="0"/>
        </a:spcAft>
        <a:buChar char="»"/>
        <a:defRPr sz="2000">
          <a:solidFill>
            <a:srgbClr val="6185AB"/>
          </a:solidFill>
          <a:latin typeface="+mn-lt"/>
          <a:ea typeface="+mn-ea"/>
        </a:defRPr>
      </a:lvl8pPr>
      <a:lvl9pPr marL="3886200" indent="-228600" algn="l" rtl="0" fontAlgn="base">
        <a:spcBef>
          <a:spcPct val="20000"/>
        </a:spcBef>
        <a:spcAft>
          <a:spcPct val="0"/>
        </a:spcAft>
        <a:buChar char="»"/>
        <a:defRPr sz="2000">
          <a:solidFill>
            <a:srgbClr val="6185AB"/>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r>
              <a:rPr lang="en-US" dirty="0" smtClean="0"/>
              <a:t>Teacher Standards Module</a:t>
            </a:r>
            <a:endParaRPr lang="en-US" dirty="0"/>
          </a:p>
        </p:txBody>
      </p:sp>
      <p:sp>
        <p:nvSpPr>
          <p:cNvPr id="10243" name="Rectangle 3"/>
          <p:cNvSpPr>
            <a:spLocks noGrp="1" noChangeArrowheads="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a:r>
              <a:rPr lang="en-US" dirty="0" smtClean="0"/>
              <a:t>Module 1 Objectives </a:t>
            </a:r>
            <a:br>
              <a:rPr lang="en-US" dirty="0" smtClean="0"/>
            </a:br>
            <a:r>
              <a:rPr lang="en-US" dirty="0" smtClean="0"/>
              <a:t>and Learner Expectations</a:t>
            </a:r>
            <a:endParaRPr lang="en-US" dirty="0"/>
          </a:p>
        </p:txBody>
      </p:sp>
      <p:sp>
        <p:nvSpPr>
          <p:cNvPr id="16387" name="Rectangle 3"/>
          <p:cNvSpPr>
            <a:spLocks noGrp="1" noChangeArrowheads="1"/>
          </p:cNvSpPr>
          <p:nvPr>
            <p:ph type="body" idx="1"/>
          </p:nvPr>
        </p:nvSpPr>
        <p:spPr/>
        <p:txBody>
          <a:bodyPr/>
          <a:lstStyle/>
          <a:p>
            <a:pPr marL="514350" indent="-514350">
              <a:buFont typeface="+mj-lt"/>
              <a:buAutoNum type="arabicPeriod"/>
            </a:pPr>
            <a:r>
              <a:rPr lang="en-US" dirty="0" smtClean="0"/>
              <a:t>I can explain the standards in depth to a variety of stakeholders.</a:t>
            </a:r>
          </a:p>
          <a:p>
            <a:pPr marL="514350" indent="-514350">
              <a:buFont typeface="+mj-lt"/>
              <a:buAutoNum type="arabicPeriod"/>
            </a:pPr>
            <a:r>
              <a:rPr lang="en-US" dirty="0" smtClean="0"/>
              <a:t>I can identify practices appropriate for a teacher demonstrating the North Carolina Professional Teaching Standards.</a:t>
            </a:r>
          </a:p>
          <a:p>
            <a:pPr marL="514350" indent="-514350">
              <a:buFont typeface="+mj-lt"/>
              <a:buAutoNum type="arabicPeriod"/>
            </a:pPr>
            <a:r>
              <a:rPr lang="en-US" dirty="0" smtClean="0"/>
              <a:t>I can access resources available for using the NC Professional Teaching Standards in a classroom.</a:t>
            </a: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State Board of Education Mission</a:t>
            </a:r>
            <a:endParaRPr lang="en-US" dirty="0"/>
          </a:p>
        </p:txBody>
      </p:sp>
      <p:sp>
        <p:nvSpPr>
          <p:cNvPr id="3" name="Content Placeholder 2"/>
          <p:cNvSpPr>
            <a:spLocks noGrp="1"/>
          </p:cNvSpPr>
          <p:nvPr>
            <p:ph sz="half" idx="1"/>
          </p:nvPr>
        </p:nvSpPr>
        <p:spPr>
          <a:xfrm>
            <a:off x="381000" y="1600200"/>
            <a:ext cx="5791200" cy="4495800"/>
          </a:xfrm>
        </p:spPr>
        <p:txBody>
          <a:bodyPr/>
          <a:lstStyle/>
          <a:p>
            <a:pPr>
              <a:buNone/>
            </a:pPr>
            <a:r>
              <a:rPr lang="en-US" i="1" dirty="0" smtClean="0"/>
              <a:t>Every public school student will graduate from high school, globally competitive for work and postsecondary education and prepared for life in the 21</a:t>
            </a:r>
            <a:r>
              <a:rPr lang="en-US" i="1" baseline="30000" dirty="0" smtClean="0"/>
              <a:t>st</a:t>
            </a:r>
            <a:r>
              <a:rPr lang="en-US" i="1" dirty="0" smtClean="0"/>
              <a:t> Century.</a:t>
            </a:r>
          </a:p>
          <a:p>
            <a:pPr algn="r">
              <a:buNone/>
            </a:pPr>
            <a:r>
              <a:rPr lang="en-US" dirty="0" smtClean="0"/>
              <a:t>-Adopted August 2006</a:t>
            </a:r>
            <a:endParaRPr lang="en-US" dirty="0"/>
          </a:p>
        </p:txBody>
      </p:sp>
      <p:pic>
        <p:nvPicPr>
          <p:cNvPr id="5" name="Content Placeholder 4" descr="future ready graduate.JPG"/>
          <p:cNvPicPr>
            <a:picLocks noGrp="1" noChangeAspect="1"/>
          </p:cNvPicPr>
          <p:nvPr>
            <p:ph sz="half" idx="2"/>
          </p:nvPr>
        </p:nvPicPr>
        <p:blipFill>
          <a:blip r:embed="rId3" cstate="print"/>
          <a:stretch>
            <a:fillRect/>
          </a:stretch>
        </p:blipFill>
        <p:spPr>
          <a:xfrm>
            <a:off x="6248400" y="1447800"/>
            <a:ext cx="2576644" cy="449580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CPTS 1.png"/>
          <p:cNvPicPr>
            <a:picLocks noGrp="1" noChangeAspect="1"/>
          </p:cNvPicPr>
          <p:nvPr>
            <p:ph idx="1"/>
          </p:nvPr>
        </p:nvPicPr>
        <p:blipFill>
          <a:blip r:embed="rId3" cstate="print"/>
          <a:stretch>
            <a:fillRect/>
          </a:stretch>
        </p:blipFill>
        <p:spPr>
          <a:xfrm>
            <a:off x="0" y="1066799"/>
            <a:ext cx="4038600" cy="5066279"/>
          </a:xfrm>
        </p:spPr>
      </p:pic>
      <p:sp>
        <p:nvSpPr>
          <p:cNvPr id="2" name="Title 1"/>
          <p:cNvSpPr>
            <a:spLocks noGrp="1"/>
          </p:cNvSpPr>
          <p:nvPr>
            <p:ph type="title"/>
          </p:nvPr>
        </p:nvSpPr>
        <p:spPr/>
        <p:txBody>
          <a:bodyPr/>
          <a:lstStyle/>
          <a:p>
            <a:pPr algn="ctr"/>
            <a:r>
              <a:rPr lang="en-US" dirty="0" smtClean="0"/>
              <a:t>North Carolina Professional Teaching Standards</a:t>
            </a:r>
            <a:endParaRPr lang="en-US" dirty="0"/>
          </a:p>
        </p:txBody>
      </p:sp>
      <p:sp>
        <p:nvSpPr>
          <p:cNvPr id="6" name="TextBox 5"/>
          <p:cNvSpPr txBox="1"/>
          <p:nvPr/>
        </p:nvSpPr>
        <p:spPr>
          <a:xfrm>
            <a:off x="3886200" y="1828800"/>
            <a:ext cx="4953000" cy="2554545"/>
          </a:xfrm>
          <a:prstGeom prst="rect">
            <a:avLst/>
          </a:prstGeom>
          <a:noFill/>
        </p:spPr>
        <p:txBody>
          <a:bodyPr wrap="square" rtlCol="0">
            <a:spAutoFit/>
          </a:bodyPr>
          <a:lstStyle/>
          <a:p>
            <a:pPr algn="ctr"/>
            <a:r>
              <a:rPr lang="en-US" sz="3200" dirty="0" smtClean="0">
                <a:solidFill>
                  <a:srgbClr val="6185AB"/>
                </a:solidFill>
              </a:rPr>
              <a:t>These standards serve as the basis for teacher preparation, teacher evaluation, and professional development. </a:t>
            </a:r>
            <a:endParaRPr lang="en-US" sz="3200" dirty="0">
              <a:solidFill>
                <a:srgbClr val="6185AB"/>
              </a:solidFill>
            </a:endParaRPr>
          </a:p>
        </p:txBody>
      </p:sp>
      <p:sp>
        <p:nvSpPr>
          <p:cNvPr id="7" name="TextBox 6"/>
          <p:cNvSpPr txBox="1"/>
          <p:nvPr/>
        </p:nvSpPr>
        <p:spPr>
          <a:xfrm>
            <a:off x="4953000" y="5105400"/>
            <a:ext cx="3429000" cy="830997"/>
          </a:xfrm>
          <a:prstGeom prst="rect">
            <a:avLst/>
          </a:prstGeom>
          <a:noFill/>
        </p:spPr>
        <p:txBody>
          <a:bodyPr wrap="square" rtlCol="0">
            <a:spAutoFit/>
          </a:bodyPr>
          <a:lstStyle/>
          <a:p>
            <a:pPr algn="ctr"/>
            <a:r>
              <a:rPr lang="en-US" dirty="0" smtClean="0"/>
              <a:t>Click here to access the standards in PDF.</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North Carolina Professional Teaching Standards</a:t>
            </a:r>
            <a:endParaRPr lang="en-US" dirty="0"/>
          </a:p>
        </p:txBody>
      </p:sp>
      <p:graphicFrame>
        <p:nvGraphicFramePr>
          <p:cNvPr id="4" name="Content Placeholder 3"/>
          <p:cNvGraphicFramePr>
            <a:graphicFrameLocks noGrp="1"/>
          </p:cNvGraphicFramePr>
          <p:nvPr>
            <p:ph idx="1"/>
          </p:nvPr>
        </p:nvGraphicFramePr>
        <p:xfrm>
          <a:off x="685800" y="1600200"/>
          <a:ext cx="7772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304800"/>
          <a:ext cx="83058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991</Words>
  <Application>Microsoft Office PowerPoint</Application>
  <PresentationFormat>On-screen Show (4:3)</PresentationFormat>
  <Paragraphs>80</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Blank Presentation</vt:lpstr>
      <vt:lpstr>Teacher Standards Module</vt:lpstr>
      <vt:lpstr>Module 1 Objectives  and Learner Expectations</vt:lpstr>
      <vt:lpstr>State Board of Education Mission</vt:lpstr>
      <vt:lpstr>North Carolina Professional Teaching Standards</vt:lpstr>
      <vt:lpstr>North Carolina Professional Teaching Standards</vt:lpstr>
      <vt:lpstr>Slide 6</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jgarner</cp:lastModifiedBy>
  <cp:revision>32</cp:revision>
  <dcterms:created xsi:type="dcterms:W3CDTF">2007-08-22T19:30:24Z</dcterms:created>
  <dcterms:modified xsi:type="dcterms:W3CDTF">2011-04-11T19:52:21Z</dcterms:modified>
</cp:coreProperties>
</file>